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af124b02a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27cb5ef494c54"/>
  </p:sldMasterIdLst>
  <p:sldIdLst>
    <p:sldId xmlns:r="http://schemas.openxmlformats.org/officeDocument/2006/relationships" id="256" r:id="R144c15760b2347fc"/>
    <p:sldId xmlns:r="http://schemas.openxmlformats.org/officeDocument/2006/relationships" id="257" r:id="R411f987cc8ac4575"/>
    <p:sldId xmlns:r="http://schemas.openxmlformats.org/officeDocument/2006/relationships" id="258" r:id="Rbbaa258e54154895"/>
    <p:sldId xmlns:r="http://schemas.openxmlformats.org/officeDocument/2006/relationships" id="259" r:id="R6c558c8f3f0c457e"/>
    <p:sldId xmlns:r="http://schemas.openxmlformats.org/officeDocument/2006/relationships" id="260" r:id="R4d06f94e98694d5b"/>
    <p:sldId xmlns:r="http://schemas.openxmlformats.org/officeDocument/2006/relationships" id="261" r:id="Rd5e1211a0b614743"/>
    <p:sldId xmlns:r="http://schemas.openxmlformats.org/officeDocument/2006/relationships" id="262" r:id="R428854d0121b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27cb5ef494c54" /><Relationship Type="http://schemas.openxmlformats.org/officeDocument/2006/relationships/slide" Target="/ppt/slides/slide1.xml" Id="R144c15760b2347fc" /><Relationship Type="http://schemas.openxmlformats.org/officeDocument/2006/relationships/slide" Target="/ppt/slides/slide2.xml" Id="R411f987cc8ac4575" /><Relationship Type="http://schemas.openxmlformats.org/officeDocument/2006/relationships/slide" Target="/ppt/slides/slide3.xml" Id="Rbbaa258e54154895" /><Relationship Type="http://schemas.openxmlformats.org/officeDocument/2006/relationships/slide" Target="/ppt/slides/slide4.xml" Id="R6c558c8f3f0c457e" /><Relationship Type="http://schemas.openxmlformats.org/officeDocument/2006/relationships/slide" Target="/ppt/slides/slide5.xml" Id="R4d06f94e98694d5b" /><Relationship Type="http://schemas.openxmlformats.org/officeDocument/2006/relationships/slide" Target="/ppt/slides/slide6.xml" Id="Rd5e1211a0b614743" /><Relationship Type="http://schemas.openxmlformats.org/officeDocument/2006/relationships/slide" Target="/ppt/slides/slide7.xml" Id="R428854d0121b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ef2a9833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2c81c805411d" /><Relationship Type="http://schemas.openxmlformats.org/officeDocument/2006/relationships/theme" Target="/ppt/slideMasters/theme/theme1.xml" Id="R1aa79e6634b9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02c81c805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5b5875cf5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9000339e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477dcba1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678d46e1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0b35be7a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dfeeec7a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a9833785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