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253198bf5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c354247c94619"/>
  </p:sldMasterIdLst>
  <p:sldIdLst>
    <p:sldId xmlns:r="http://schemas.openxmlformats.org/officeDocument/2006/relationships" id="256" r:id="R4c6c35e92d184f67"/>
    <p:sldId xmlns:r="http://schemas.openxmlformats.org/officeDocument/2006/relationships" id="257" r:id="R2474458e41494f58"/>
    <p:sldId xmlns:r="http://schemas.openxmlformats.org/officeDocument/2006/relationships" id="258" r:id="R935d5800afa84b05"/>
    <p:sldId xmlns:r="http://schemas.openxmlformats.org/officeDocument/2006/relationships" id="259" r:id="R76bfb024e1e741ce"/>
    <p:sldId xmlns:r="http://schemas.openxmlformats.org/officeDocument/2006/relationships" id="260" r:id="R43a811a25c534fd3"/>
    <p:sldId xmlns:r="http://schemas.openxmlformats.org/officeDocument/2006/relationships" id="261" r:id="Rc1603ed8060341f0"/>
    <p:sldId xmlns:r="http://schemas.openxmlformats.org/officeDocument/2006/relationships" id="262" r:id="R1bf2e41ee31640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c354247c94619" /><Relationship Type="http://schemas.openxmlformats.org/officeDocument/2006/relationships/slide" Target="/ppt/slides/slide1.xml" Id="R4c6c35e92d184f67" /><Relationship Type="http://schemas.openxmlformats.org/officeDocument/2006/relationships/slide" Target="/ppt/slides/slide2.xml" Id="R2474458e41494f58" /><Relationship Type="http://schemas.openxmlformats.org/officeDocument/2006/relationships/slide" Target="/ppt/slides/slide3.xml" Id="R935d5800afa84b05" /><Relationship Type="http://schemas.openxmlformats.org/officeDocument/2006/relationships/slide" Target="/ppt/slides/slide4.xml" Id="R76bfb024e1e741ce" /><Relationship Type="http://schemas.openxmlformats.org/officeDocument/2006/relationships/slide" Target="/ppt/slides/slide5.xml" Id="R43a811a25c534fd3" /><Relationship Type="http://schemas.openxmlformats.org/officeDocument/2006/relationships/slide" Target="/ppt/slides/slide6.xml" Id="Rc1603ed8060341f0" /><Relationship Type="http://schemas.openxmlformats.org/officeDocument/2006/relationships/slide" Target="/ppt/slides/slide7.xml" Id="R1bf2e41ee31640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02d982f8e46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f0aee74b40a9" /><Relationship Type="http://schemas.openxmlformats.org/officeDocument/2006/relationships/theme" Target="/ppt/slideMasters/theme/theme1.xml" Id="Ra29e9f5096b649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cf0aee74b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8c883276b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45be398f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157dc455c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3e1eb2169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31e175ccf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a6026340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e80594d81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