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2c69dce7e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9dcb582824604"/>
  </p:sldMasterIdLst>
  <p:sldIdLst>
    <p:sldId xmlns:r="http://schemas.openxmlformats.org/officeDocument/2006/relationships" id="256" r:id="Rc1c68a1c88654c32"/>
    <p:sldId xmlns:r="http://schemas.openxmlformats.org/officeDocument/2006/relationships" id="257" r:id="R2941d057475d4782"/>
    <p:sldId xmlns:r="http://schemas.openxmlformats.org/officeDocument/2006/relationships" id="258" r:id="R4ce9dedc9dd5444b"/>
    <p:sldId xmlns:r="http://schemas.openxmlformats.org/officeDocument/2006/relationships" id="259" r:id="R3d035a228d244150"/>
    <p:sldId xmlns:r="http://schemas.openxmlformats.org/officeDocument/2006/relationships" id="260" r:id="R5640d25712504cb2"/>
    <p:sldId xmlns:r="http://schemas.openxmlformats.org/officeDocument/2006/relationships" id="261" r:id="R3a70e32903024402"/>
    <p:sldId xmlns:r="http://schemas.openxmlformats.org/officeDocument/2006/relationships" id="262" r:id="Rf32ab27293ff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9dcb582824604" /><Relationship Type="http://schemas.openxmlformats.org/officeDocument/2006/relationships/slide" Target="/ppt/slides/slide1.xml" Id="Rc1c68a1c88654c32" /><Relationship Type="http://schemas.openxmlformats.org/officeDocument/2006/relationships/slide" Target="/ppt/slides/slide2.xml" Id="R2941d057475d4782" /><Relationship Type="http://schemas.openxmlformats.org/officeDocument/2006/relationships/slide" Target="/ppt/slides/slide3.xml" Id="R4ce9dedc9dd5444b" /><Relationship Type="http://schemas.openxmlformats.org/officeDocument/2006/relationships/slide" Target="/ppt/slides/slide4.xml" Id="R3d035a228d244150" /><Relationship Type="http://schemas.openxmlformats.org/officeDocument/2006/relationships/slide" Target="/ppt/slides/slide5.xml" Id="R5640d25712504cb2" /><Relationship Type="http://schemas.openxmlformats.org/officeDocument/2006/relationships/slide" Target="/ppt/slides/slide6.xml" Id="R3a70e32903024402" /><Relationship Type="http://schemas.openxmlformats.org/officeDocument/2006/relationships/slide" Target="/ppt/slides/slide7.xml" Id="Rf32ab27293ff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6dcc0d2ea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aa1cd6e84fb4" /><Relationship Type="http://schemas.openxmlformats.org/officeDocument/2006/relationships/theme" Target="/ppt/slideMasters/theme/theme1.xml" Id="R2d975e7becf0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9aa1cd6e8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786af9ceb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e04890ef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f72c7148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bcc58fb1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c1b2d5cfe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1685cceb2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d6125843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FANDANGO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IRF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info@atella.org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www.atella.org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996 078 485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