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19203335f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62dfb73c44727"/>
  </p:sldMasterIdLst>
  <p:sldIdLst>
    <p:sldId xmlns:r="http://schemas.openxmlformats.org/officeDocument/2006/relationships" id="256" r:id="Rcd4690c8520e4265"/>
    <p:sldId xmlns:r="http://schemas.openxmlformats.org/officeDocument/2006/relationships" id="257" r:id="R74d5642db0584e3c"/>
    <p:sldId xmlns:r="http://schemas.openxmlformats.org/officeDocument/2006/relationships" id="258" r:id="R82ef77f0232b4857"/>
    <p:sldId xmlns:r="http://schemas.openxmlformats.org/officeDocument/2006/relationships" id="259" r:id="Rd259876a306a416c"/>
    <p:sldId xmlns:r="http://schemas.openxmlformats.org/officeDocument/2006/relationships" id="260" r:id="R2b441b026a874dfd"/>
    <p:sldId xmlns:r="http://schemas.openxmlformats.org/officeDocument/2006/relationships" id="261" r:id="R6d8a094338494af7"/>
    <p:sldId xmlns:r="http://schemas.openxmlformats.org/officeDocument/2006/relationships" id="262" r:id="Rc735f88ee2e4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62dfb73c44727" /><Relationship Type="http://schemas.openxmlformats.org/officeDocument/2006/relationships/slide" Target="/ppt/slides/slide1.xml" Id="Rcd4690c8520e4265" /><Relationship Type="http://schemas.openxmlformats.org/officeDocument/2006/relationships/slide" Target="/ppt/slides/slide2.xml" Id="R74d5642db0584e3c" /><Relationship Type="http://schemas.openxmlformats.org/officeDocument/2006/relationships/slide" Target="/ppt/slides/slide3.xml" Id="R82ef77f0232b4857" /><Relationship Type="http://schemas.openxmlformats.org/officeDocument/2006/relationships/slide" Target="/ppt/slides/slide4.xml" Id="Rd259876a306a416c" /><Relationship Type="http://schemas.openxmlformats.org/officeDocument/2006/relationships/slide" Target="/ppt/slides/slide5.xml" Id="R2b441b026a874dfd" /><Relationship Type="http://schemas.openxmlformats.org/officeDocument/2006/relationships/slide" Target="/ppt/slides/slide6.xml" Id="R6d8a094338494af7" /><Relationship Type="http://schemas.openxmlformats.org/officeDocument/2006/relationships/slide" Target="/ppt/slides/slide7.xml" Id="Rc735f88ee2e4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2e47d0e66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7ebd09854535" /><Relationship Type="http://schemas.openxmlformats.org/officeDocument/2006/relationships/theme" Target="/ppt/slideMasters/theme/theme1.xml" Id="Rc31f4c8f3f39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67ebd0985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a73f2b8f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6b43dff2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508c3629a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961043a7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1ac12a6b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f42d71e7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bda60c3b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BRYNEHAUGEN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35 949 593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39 462 289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BRYNE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abryne@hotmail.com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996 101 576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BRYNEHAUGEN AS</a:t>
            </a:r>
          </a:p>
        </p:txBody>
      </p:sp>
    </p:spTree>
  </p:cSld>
  <p:clrMapOvr>
    <a:masterClrMapping xmlns:a="http://schemas.openxmlformats.org/drawingml/2006/main"/>
  </p:clrMapOvr>
</p:sld>
</file>