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5be8092b1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16283de864a15"/>
  </p:sldMasterIdLst>
  <p:sldIdLst>
    <p:sldId xmlns:r="http://schemas.openxmlformats.org/officeDocument/2006/relationships" id="256" r:id="R3390630f7f8a4f62"/>
    <p:sldId xmlns:r="http://schemas.openxmlformats.org/officeDocument/2006/relationships" id="257" r:id="R9d3db45f39894069"/>
    <p:sldId xmlns:r="http://schemas.openxmlformats.org/officeDocument/2006/relationships" id="258" r:id="R220c39fdb52e44ad"/>
    <p:sldId xmlns:r="http://schemas.openxmlformats.org/officeDocument/2006/relationships" id="259" r:id="R821f112edeae4422"/>
    <p:sldId xmlns:r="http://schemas.openxmlformats.org/officeDocument/2006/relationships" id="260" r:id="R2174c7872afb4926"/>
    <p:sldId xmlns:r="http://schemas.openxmlformats.org/officeDocument/2006/relationships" id="261" r:id="R3e6c5c1cae7540e4"/>
    <p:sldId xmlns:r="http://schemas.openxmlformats.org/officeDocument/2006/relationships" id="262" r:id="R69d9d725bab1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16283de864a15" /><Relationship Type="http://schemas.openxmlformats.org/officeDocument/2006/relationships/slide" Target="/ppt/slides/slide1.xml" Id="R3390630f7f8a4f62" /><Relationship Type="http://schemas.openxmlformats.org/officeDocument/2006/relationships/slide" Target="/ppt/slides/slide2.xml" Id="R9d3db45f39894069" /><Relationship Type="http://schemas.openxmlformats.org/officeDocument/2006/relationships/slide" Target="/ppt/slides/slide3.xml" Id="R220c39fdb52e44ad" /><Relationship Type="http://schemas.openxmlformats.org/officeDocument/2006/relationships/slide" Target="/ppt/slides/slide4.xml" Id="R821f112edeae4422" /><Relationship Type="http://schemas.openxmlformats.org/officeDocument/2006/relationships/slide" Target="/ppt/slides/slide5.xml" Id="R2174c7872afb4926" /><Relationship Type="http://schemas.openxmlformats.org/officeDocument/2006/relationships/slide" Target="/ppt/slides/slide6.xml" Id="R3e6c5c1cae7540e4" /><Relationship Type="http://schemas.openxmlformats.org/officeDocument/2006/relationships/slide" Target="/ppt/slides/slide7.xml" Id="R69d9d725bab1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8c0acf089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2e66c126451f" /><Relationship Type="http://schemas.openxmlformats.org/officeDocument/2006/relationships/theme" Target="/ppt/slideMasters/theme/theme1.xml" Id="Rbb30808b5dd0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22e66c126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d9b038cb9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b056c9f1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87325b44e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8c5de9f0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6853fb57c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c037a355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a8a2c94e9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