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1af001830149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522e1b777d4f86"/>
  </p:sldMasterIdLst>
  <p:sldIdLst>
    <p:sldId xmlns:r="http://schemas.openxmlformats.org/officeDocument/2006/relationships" id="256" r:id="R2a59cad75aa24ab8"/>
    <p:sldId xmlns:r="http://schemas.openxmlformats.org/officeDocument/2006/relationships" id="257" r:id="R9261c656b976406f"/>
    <p:sldId xmlns:r="http://schemas.openxmlformats.org/officeDocument/2006/relationships" id="258" r:id="R84442d5192e74c07"/>
    <p:sldId xmlns:r="http://schemas.openxmlformats.org/officeDocument/2006/relationships" id="259" r:id="Rd32c0f6302104764"/>
    <p:sldId xmlns:r="http://schemas.openxmlformats.org/officeDocument/2006/relationships" id="260" r:id="R99adca87ca0a480a"/>
    <p:sldId xmlns:r="http://schemas.openxmlformats.org/officeDocument/2006/relationships" id="261" r:id="Rdb62b9de86c54cbd"/>
    <p:sldId xmlns:r="http://schemas.openxmlformats.org/officeDocument/2006/relationships" id="262" r:id="R0e7d8ce0f2cb4c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522e1b777d4f86" /><Relationship Type="http://schemas.openxmlformats.org/officeDocument/2006/relationships/slide" Target="/ppt/slides/slide1.xml" Id="R2a59cad75aa24ab8" /><Relationship Type="http://schemas.openxmlformats.org/officeDocument/2006/relationships/slide" Target="/ppt/slides/slide2.xml" Id="R9261c656b976406f" /><Relationship Type="http://schemas.openxmlformats.org/officeDocument/2006/relationships/slide" Target="/ppt/slides/slide3.xml" Id="R84442d5192e74c07" /><Relationship Type="http://schemas.openxmlformats.org/officeDocument/2006/relationships/slide" Target="/ppt/slides/slide4.xml" Id="Rd32c0f6302104764" /><Relationship Type="http://schemas.openxmlformats.org/officeDocument/2006/relationships/slide" Target="/ppt/slides/slide5.xml" Id="R99adca87ca0a480a" /><Relationship Type="http://schemas.openxmlformats.org/officeDocument/2006/relationships/slide" Target="/ppt/slides/slide6.xml" Id="Rdb62b9de86c54cbd" /><Relationship Type="http://schemas.openxmlformats.org/officeDocument/2006/relationships/slide" Target="/ppt/slides/slide7.xml" Id="R0e7d8ce0f2cb4c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d77a25917348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0ea0da3474e77" /><Relationship Type="http://schemas.openxmlformats.org/officeDocument/2006/relationships/theme" Target="/ppt/slideMasters/theme/theme1.xml" Id="R14545810252440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30ea0da3474e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11cc575d241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505be8cf441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acbcae22b48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6621a7c7940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85f6fcdf140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7045e553244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89bc16ab248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REVISORKOMPANIET TROMSØ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REVISORKOMPANIET TROMSØ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15 708 428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2 881 580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2 282 730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1 254 839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6 611 474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MARTIN VAENG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RONALD SEGLSTEN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Sjølundvegen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9016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69 39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firmapost@revisorkompaniet.no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www.revisorkompaniet.no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996 107 485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