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6d7690405946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b2dc74672049bc"/>
  </p:sldMasterIdLst>
  <p:sldIdLst>
    <p:sldId xmlns:r="http://schemas.openxmlformats.org/officeDocument/2006/relationships" id="256" r:id="Rd28ce7554fd54b11"/>
    <p:sldId xmlns:r="http://schemas.openxmlformats.org/officeDocument/2006/relationships" id="257" r:id="R83f44ccdbfb04f5f"/>
    <p:sldId xmlns:r="http://schemas.openxmlformats.org/officeDocument/2006/relationships" id="258" r:id="Rd783ea020a5c467a"/>
    <p:sldId xmlns:r="http://schemas.openxmlformats.org/officeDocument/2006/relationships" id="259" r:id="R2aeeda8bae074492"/>
    <p:sldId xmlns:r="http://schemas.openxmlformats.org/officeDocument/2006/relationships" id="260" r:id="R84a4cd3e134942f1"/>
    <p:sldId xmlns:r="http://schemas.openxmlformats.org/officeDocument/2006/relationships" id="261" r:id="Rd02570a0052d47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2dc74672049bc" /><Relationship Type="http://schemas.openxmlformats.org/officeDocument/2006/relationships/slide" Target="/ppt/slides/slide1.xml" Id="Rd28ce7554fd54b11" /><Relationship Type="http://schemas.openxmlformats.org/officeDocument/2006/relationships/slide" Target="/ppt/slides/slide2.xml" Id="R83f44ccdbfb04f5f" /><Relationship Type="http://schemas.openxmlformats.org/officeDocument/2006/relationships/slide" Target="/ppt/slides/slide3.xml" Id="Rd783ea020a5c467a" /><Relationship Type="http://schemas.openxmlformats.org/officeDocument/2006/relationships/slide" Target="/ppt/slides/slide4.xml" Id="R2aeeda8bae074492" /><Relationship Type="http://schemas.openxmlformats.org/officeDocument/2006/relationships/slide" Target="/ppt/slides/slide5.xml" Id="R84a4cd3e134942f1" /><Relationship Type="http://schemas.openxmlformats.org/officeDocument/2006/relationships/slide" Target="/ppt/slides/slide6.xml" Id="Rd02570a0052d47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87c67383e43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2fa22c6b34f23" /><Relationship Type="http://schemas.openxmlformats.org/officeDocument/2006/relationships/theme" Target="/ppt/slideMasters/theme/theme1.xml" Id="R2384f8d1b27041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62fa22c6b34f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8dbdec540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7bc6a67104f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dd066cab6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c1ece4459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2052f6e8e42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86ca605c949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1-STIFTINGA KVINNHERAD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1-STIFTINGA KVINNHERAD ble etablert [år] og holder til i Husnes.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−3 148 795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53 654 198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490 713 389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530 047 281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Stabburshaugen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5460 Husnes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47 70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post@sb1sk.no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sb1sk.no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996 124 789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1-STIFTINGA KVINNHERAD</a:t>
            </a:r>
          </a:p>
        </p:txBody>
      </p:sp>
    </p:spTree>
  </p:cSld>
  <p:clrMapOvr>
    <a:masterClrMapping xmlns:a="http://schemas.openxmlformats.org/drawingml/2006/main"/>
  </p:clrMapOvr>
</p:sld>
</file>