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6f28d404db41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a92034f9d04740"/>
  </p:sldMasterIdLst>
  <p:sldIdLst>
    <p:sldId xmlns:r="http://schemas.openxmlformats.org/officeDocument/2006/relationships" id="256" r:id="Rc741b462b2264678"/>
    <p:sldId xmlns:r="http://schemas.openxmlformats.org/officeDocument/2006/relationships" id="257" r:id="R69f2be159b12472c"/>
    <p:sldId xmlns:r="http://schemas.openxmlformats.org/officeDocument/2006/relationships" id="258" r:id="Rb29c5970ced3402e"/>
    <p:sldId xmlns:r="http://schemas.openxmlformats.org/officeDocument/2006/relationships" id="259" r:id="Rb564ec6019b14b84"/>
    <p:sldId xmlns:r="http://schemas.openxmlformats.org/officeDocument/2006/relationships" id="260" r:id="R8c97a5a3bba148d1"/>
    <p:sldId xmlns:r="http://schemas.openxmlformats.org/officeDocument/2006/relationships" id="261" r:id="R968e2b7cc1194f32"/>
    <p:sldId xmlns:r="http://schemas.openxmlformats.org/officeDocument/2006/relationships" id="262" r:id="R7ae6532ab3874a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92034f9d04740" /><Relationship Type="http://schemas.openxmlformats.org/officeDocument/2006/relationships/slide" Target="/ppt/slides/slide1.xml" Id="Rc741b462b2264678" /><Relationship Type="http://schemas.openxmlformats.org/officeDocument/2006/relationships/slide" Target="/ppt/slides/slide2.xml" Id="R69f2be159b12472c" /><Relationship Type="http://schemas.openxmlformats.org/officeDocument/2006/relationships/slide" Target="/ppt/slides/slide3.xml" Id="Rb29c5970ced3402e" /><Relationship Type="http://schemas.openxmlformats.org/officeDocument/2006/relationships/slide" Target="/ppt/slides/slide4.xml" Id="Rb564ec6019b14b84" /><Relationship Type="http://schemas.openxmlformats.org/officeDocument/2006/relationships/slide" Target="/ppt/slides/slide5.xml" Id="R8c97a5a3bba148d1" /><Relationship Type="http://schemas.openxmlformats.org/officeDocument/2006/relationships/slide" Target="/ppt/slides/slide6.xml" Id="R968e2b7cc1194f32" /><Relationship Type="http://schemas.openxmlformats.org/officeDocument/2006/relationships/slide" Target="/ppt/slides/slide7.xml" Id="R7ae6532ab3874a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071de164c43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ed606e778495e" /><Relationship Type="http://schemas.openxmlformats.org/officeDocument/2006/relationships/theme" Target="/ppt/slideMasters/theme/theme1.xml" Id="R571e3053cdf344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ded606e77849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003bfec3d4b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1d87838b04a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cab736c7347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1f4eb70a54e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2ff1ec32c47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40e72999843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49e7c470249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URBAN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3 102 942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35 508 064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70 189 369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JOHNSEN URBANSKI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Gurudveien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1832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996 143 813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