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bad29b3ff74b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a6b977d6194547"/>
  </p:sldMasterIdLst>
  <p:sldIdLst>
    <p:sldId xmlns:r="http://schemas.openxmlformats.org/officeDocument/2006/relationships" id="256" r:id="Rcc720b1177e8499c"/>
    <p:sldId xmlns:r="http://schemas.openxmlformats.org/officeDocument/2006/relationships" id="257" r:id="Ra1ee1c8840cd4cfd"/>
    <p:sldId xmlns:r="http://schemas.openxmlformats.org/officeDocument/2006/relationships" id="258" r:id="R43133771d4fb4d04"/>
    <p:sldId xmlns:r="http://schemas.openxmlformats.org/officeDocument/2006/relationships" id="259" r:id="R9311e9a7f8a04f1e"/>
    <p:sldId xmlns:r="http://schemas.openxmlformats.org/officeDocument/2006/relationships" id="260" r:id="R3c9447d3ea1e42cb"/>
    <p:sldId xmlns:r="http://schemas.openxmlformats.org/officeDocument/2006/relationships" id="261" r:id="Rf8aebbda0e044fad"/>
    <p:sldId xmlns:r="http://schemas.openxmlformats.org/officeDocument/2006/relationships" id="262" r:id="R0e96bb10479c49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a6b977d6194547" /><Relationship Type="http://schemas.openxmlformats.org/officeDocument/2006/relationships/slide" Target="/ppt/slides/slide1.xml" Id="Rcc720b1177e8499c" /><Relationship Type="http://schemas.openxmlformats.org/officeDocument/2006/relationships/slide" Target="/ppt/slides/slide2.xml" Id="Ra1ee1c8840cd4cfd" /><Relationship Type="http://schemas.openxmlformats.org/officeDocument/2006/relationships/slide" Target="/ppt/slides/slide3.xml" Id="R43133771d4fb4d04" /><Relationship Type="http://schemas.openxmlformats.org/officeDocument/2006/relationships/slide" Target="/ppt/slides/slide4.xml" Id="R9311e9a7f8a04f1e" /><Relationship Type="http://schemas.openxmlformats.org/officeDocument/2006/relationships/slide" Target="/ppt/slides/slide5.xml" Id="R3c9447d3ea1e42cb" /><Relationship Type="http://schemas.openxmlformats.org/officeDocument/2006/relationships/slide" Target="/ppt/slides/slide6.xml" Id="Rf8aebbda0e044fad" /><Relationship Type="http://schemas.openxmlformats.org/officeDocument/2006/relationships/slide" Target="/ppt/slides/slide7.xml" Id="R0e96bb10479c49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87d4dc0d5240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c2bedacf44dfd" /><Relationship Type="http://schemas.openxmlformats.org/officeDocument/2006/relationships/theme" Target="/ppt/slideMasters/theme/theme1.xml" Id="Ra5c02669bdbb43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dc2bedacf44d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73da5017541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d6ed439b24c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bfa919bd642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f5c2ce9c14e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ceb86e38641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eb5a04afc4b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17561d8ff47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HØGSTAD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HØGSTAD INVEST AS ble etablert [år] og holder til i Senjahopen.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−258 805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489 276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4 868 100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4 911 169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HERULF HØGSTAD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9386 Senjahopen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hogstadinvest@gmail.com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996 154 998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HØGSTAD INVEST AS</a:t>
            </a:r>
          </a:p>
        </p:txBody>
      </p:sp>
    </p:spTree>
  </p:cSld>
  <p:clrMapOvr>
    <a:masterClrMapping xmlns:a="http://schemas.openxmlformats.org/drawingml/2006/main"/>
  </p:clrMapOvr>
</p:sld>
</file>