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fca0e93ed644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f68c5e6cd24cdc"/>
  </p:sldMasterIdLst>
  <p:sldIdLst>
    <p:sldId xmlns:r="http://schemas.openxmlformats.org/officeDocument/2006/relationships" id="256" r:id="R362ac3fdfeb548ff"/>
    <p:sldId xmlns:r="http://schemas.openxmlformats.org/officeDocument/2006/relationships" id="257" r:id="Rd7952cca073e4b6a"/>
    <p:sldId xmlns:r="http://schemas.openxmlformats.org/officeDocument/2006/relationships" id="258" r:id="R0fc5892da31840fc"/>
    <p:sldId xmlns:r="http://schemas.openxmlformats.org/officeDocument/2006/relationships" id="259" r:id="Ra70ce2332757467c"/>
    <p:sldId xmlns:r="http://schemas.openxmlformats.org/officeDocument/2006/relationships" id="260" r:id="R3f260d6df77e4b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f68c5e6cd24cdc" /><Relationship Type="http://schemas.openxmlformats.org/officeDocument/2006/relationships/slide" Target="/ppt/slides/slide1.xml" Id="R362ac3fdfeb548ff" /><Relationship Type="http://schemas.openxmlformats.org/officeDocument/2006/relationships/slide" Target="/ppt/slides/slide2.xml" Id="Rd7952cca073e4b6a" /><Relationship Type="http://schemas.openxmlformats.org/officeDocument/2006/relationships/slide" Target="/ppt/slides/slide3.xml" Id="R0fc5892da31840fc" /><Relationship Type="http://schemas.openxmlformats.org/officeDocument/2006/relationships/slide" Target="/ppt/slides/slide4.xml" Id="Ra70ce2332757467c" /><Relationship Type="http://schemas.openxmlformats.org/officeDocument/2006/relationships/slide" Target="/ppt/slides/slide5.xml" Id="R3f260d6df77e4b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cc0b80298a45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2c42d3d714b6a" /><Relationship Type="http://schemas.openxmlformats.org/officeDocument/2006/relationships/theme" Target="/ppt/slideMasters/theme/theme1.xml" Id="R171c2986eb3c45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62c42d3d714b6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22751557f14f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26bc58a2864e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13e50c60e649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80803b9be42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85bdd1a0640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LIVE NELVIK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LIVE NELVIK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Ansgar Sørlies vei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996 155 250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LIVE NELVIK</a:t>
            </a:r>
          </a:p>
        </p:txBody>
      </p:sp>
    </p:spTree>
  </p:cSld>
  <p:clrMapOvr>
    <a:masterClrMapping xmlns:a="http://schemas.openxmlformats.org/drawingml/2006/main"/>
  </p:clrMapOvr>
</p:sld>
</file>