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565ebc2eeb41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c1655cd0df4b54"/>
  </p:sldMasterIdLst>
  <p:sldIdLst>
    <p:sldId xmlns:r="http://schemas.openxmlformats.org/officeDocument/2006/relationships" id="256" r:id="Re46f39da7cf54e9b"/>
    <p:sldId xmlns:r="http://schemas.openxmlformats.org/officeDocument/2006/relationships" id="257" r:id="Rfade6f890e40448b"/>
    <p:sldId xmlns:r="http://schemas.openxmlformats.org/officeDocument/2006/relationships" id="258" r:id="R7f2a60e8ab4a4d05"/>
    <p:sldId xmlns:r="http://schemas.openxmlformats.org/officeDocument/2006/relationships" id="259" r:id="R29e16aa417ca4bab"/>
    <p:sldId xmlns:r="http://schemas.openxmlformats.org/officeDocument/2006/relationships" id="260" r:id="Rab49acdccb134e8b"/>
    <p:sldId xmlns:r="http://schemas.openxmlformats.org/officeDocument/2006/relationships" id="261" r:id="R4646d56b6cb14157"/>
    <p:sldId xmlns:r="http://schemas.openxmlformats.org/officeDocument/2006/relationships" id="262" r:id="Rf3a122de44654b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c1655cd0df4b54" /><Relationship Type="http://schemas.openxmlformats.org/officeDocument/2006/relationships/slide" Target="/ppt/slides/slide1.xml" Id="Re46f39da7cf54e9b" /><Relationship Type="http://schemas.openxmlformats.org/officeDocument/2006/relationships/slide" Target="/ppt/slides/slide2.xml" Id="Rfade6f890e40448b" /><Relationship Type="http://schemas.openxmlformats.org/officeDocument/2006/relationships/slide" Target="/ppt/slides/slide3.xml" Id="R7f2a60e8ab4a4d05" /><Relationship Type="http://schemas.openxmlformats.org/officeDocument/2006/relationships/slide" Target="/ppt/slides/slide4.xml" Id="R29e16aa417ca4bab" /><Relationship Type="http://schemas.openxmlformats.org/officeDocument/2006/relationships/slide" Target="/ppt/slides/slide5.xml" Id="Rab49acdccb134e8b" /><Relationship Type="http://schemas.openxmlformats.org/officeDocument/2006/relationships/slide" Target="/ppt/slides/slide6.xml" Id="R4646d56b6cb14157" /><Relationship Type="http://schemas.openxmlformats.org/officeDocument/2006/relationships/slide" Target="/ppt/slides/slide7.xml" Id="Rf3a122de44654b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d0e32904a242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6c38b4e2e945dc" /><Relationship Type="http://schemas.openxmlformats.org/officeDocument/2006/relationships/theme" Target="/ppt/slideMasters/theme/theme1.xml" Id="R281b217c212242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6c38b4e2e945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84a57f8c644b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b43876d86148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de7f092ea843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33eaeed53d42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ea87f58a6b42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f24386e4aa4e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2f6d9d780543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HALO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HALO HOLDING AS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−268 312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1 979 211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8 987 368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15 796 475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HANS-ARNE L'ORANGE  –  31,7 %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YTTERØY L'ORANGE  –  31,7 %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L'ORANGE  –  31,7 %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BERIT L'ORANGE  –  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ALFRED L'ORANGE  –  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Hamang terrasse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1336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h-lorange@online.no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996 161 986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HALO HOLDING AS</a:t>
            </a:r>
          </a:p>
        </p:txBody>
      </p:sp>
    </p:spTree>
  </p:cSld>
  <p:clrMapOvr>
    <a:masterClrMapping xmlns:a="http://schemas.openxmlformats.org/drawingml/2006/main"/>
  </p:clrMapOvr>
</p:sld>
</file>