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e7730834e0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77f756300743b3"/>
  </p:sldMasterIdLst>
  <p:sldIdLst>
    <p:sldId xmlns:r="http://schemas.openxmlformats.org/officeDocument/2006/relationships" id="256" r:id="Rb4d0ab68dc63490c"/>
    <p:sldId xmlns:r="http://schemas.openxmlformats.org/officeDocument/2006/relationships" id="257" r:id="Rdea9ec97dac349f0"/>
    <p:sldId xmlns:r="http://schemas.openxmlformats.org/officeDocument/2006/relationships" id="258" r:id="R1530b34f852741e2"/>
    <p:sldId xmlns:r="http://schemas.openxmlformats.org/officeDocument/2006/relationships" id="259" r:id="R8a422def0fe54181"/>
    <p:sldId xmlns:r="http://schemas.openxmlformats.org/officeDocument/2006/relationships" id="260" r:id="R86643068d6934241"/>
    <p:sldId xmlns:r="http://schemas.openxmlformats.org/officeDocument/2006/relationships" id="261" r:id="Rdb1769833baf4ca2"/>
    <p:sldId xmlns:r="http://schemas.openxmlformats.org/officeDocument/2006/relationships" id="262" r:id="R5540171ca1fe42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7f756300743b3" /><Relationship Type="http://schemas.openxmlformats.org/officeDocument/2006/relationships/slide" Target="/ppt/slides/slide1.xml" Id="Rb4d0ab68dc63490c" /><Relationship Type="http://schemas.openxmlformats.org/officeDocument/2006/relationships/slide" Target="/ppt/slides/slide2.xml" Id="Rdea9ec97dac349f0" /><Relationship Type="http://schemas.openxmlformats.org/officeDocument/2006/relationships/slide" Target="/ppt/slides/slide3.xml" Id="R1530b34f852741e2" /><Relationship Type="http://schemas.openxmlformats.org/officeDocument/2006/relationships/slide" Target="/ppt/slides/slide4.xml" Id="R8a422def0fe54181" /><Relationship Type="http://schemas.openxmlformats.org/officeDocument/2006/relationships/slide" Target="/ppt/slides/slide5.xml" Id="R86643068d6934241" /><Relationship Type="http://schemas.openxmlformats.org/officeDocument/2006/relationships/slide" Target="/ppt/slides/slide6.xml" Id="Rdb1769833baf4ca2" /><Relationship Type="http://schemas.openxmlformats.org/officeDocument/2006/relationships/slide" Target="/ppt/slides/slide7.xml" Id="R5540171ca1fe42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3b1e29729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2e54f2bc04d8a" /><Relationship Type="http://schemas.openxmlformats.org/officeDocument/2006/relationships/theme" Target="/ppt/slideMasters/theme/theme1.xml" Id="R9ffc7f76da5542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82e54f2bc04d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c51654dcb41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e4ec5ad624d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676ced34548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baefc9f834e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5c0c48e244b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19d17f99845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6bbce864347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183 110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9 540 329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38 564 093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38 629 437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STOUD PLATOU MYHRE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PEDERSEN MYHRE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996 165 167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