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597e081a2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47f0c26b24f75"/>
  </p:sldMasterIdLst>
  <p:sldIdLst>
    <p:sldId xmlns:r="http://schemas.openxmlformats.org/officeDocument/2006/relationships" id="256" r:id="R9507e0dea4184387"/>
    <p:sldId xmlns:r="http://schemas.openxmlformats.org/officeDocument/2006/relationships" id="257" r:id="Rd0495cfdc30548a2"/>
    <p:sldId xmlns:r="http://schemas.openxmlformats.org/officeDocument/2006/relationships" id="258" r:id="R1aa52da1a1a34664"/>
    <p:sldId xmlns:r="http://schemas.openxmlformats.org/officeDocument/2006/relationships" id="259" r:id="R4fcf902484d14bc8"/>
    <p:sldId xmlns:r="http://schemas.openxmlformats.org/officeDocument/2006/relationships" id="260" r:id="R7148c7c00ffd469e"/>
    <p:sldId xmlns:r="http://schemas.openxmlformats.org/officeDocument/2006/relationships" id="261" r:id="Raf8426d5eb334630"/>
    <p:sldId xmlns:r="http://schemas.openxmlformats.org/officeDocument/2006/relationships" id="262" r:id="R3a8f3224370a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47f0c26b24f75" /><Relationship Type="http://schemas.openxmlformats.org/officeDocument/2006/relationships/slide" Target="/ppt/slides/slide1.xml" Id="R9507e0dea4184387" /><Relationship Type="http://schemas.openxmlformats.org/officeDocument/2006/relationships/slide" Target="/ppt/slides/slide2.xml" Id="Rd0495cfdc30548a2" /><Relationship Type="http://schemas.openxmlformats.org/officeDocument/2006/relationships/slide" Target="/ppt/slides/slide3.xml" Id="R1aa52da1a1a34664" /><Relationship Type="http://schemas.openxmlformats.org/officeDocument/2006/relationships/slide" Target="/ppt/slides/slide4.xml" Id="R4fcf902484d14bc8" /><Relationship Type="http://schemas.openxmlformats.org/officeDocument/2006/relationships/slide" Target="/ppt/slides/slide5.xml" Id="R7148c7c00ffd469e" /><Relationship Type="http://schemas.openxmlformats.org/officeDocument/2006/relationships/slide" Target="/ppt/slides/slide6.xml" Id="Raf8426d5eb334630" /><Relationship Type="http://schemas.openxmlformats.org/officeDocument/2006/relationships/slide" Target="/ppt/slides/slide7.xml" Id="R3a8f3224370a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7b78bb034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66b66f9304667" /><Relationship Type="http://schemas.openxmlformats.org/officeDocument/2006/relationships/theme" Target="/ppt/slideMasters/theme/theme1.xml" Id="R39f073095a42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66b66f930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a9e99127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cf72dcea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befe0204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f59a4365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75f7d6e1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484c3e45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596873f7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308 301 891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316 686 921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GRANHEIM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GRANHEIM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Granheim, Freidigstien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996 187 969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