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eaab552074c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7b9e675c7047a9"/>
  </p:sldMasterIdLst>
  <p:sldIdLst>
    <p:sldId xmlns:r="http://schemas.openxmlformats.org/officeDocument/2006/relationships" id="256" r:id="R522e9d8fd4a3448c"/>
    <p:sldId xmlns:r="http://schemas.openxmlformats.org/officeDocument/2006/relationships" id="257" r:id="Re99fdaa0bd2d494d"/>
    <p:sldId xmlns:r="http://schemas.openxmlformats.org/officeDocument/2006/relationships" id="258" r:id="Re8e1c0c873124dcf"/>
    <p:sldId xmlns:r="http://schemas.openxmlformats.org/officeDocument/2006/relationships" id="259" r:id="R86192301ee70431b"/>
    <p:sldId xmlns:r="http://schemas.openxmlformats.org/officeDocument/2006/relationships" id="260" r:id="R7d3b5e07f96d405c"/>
    <p:sldId xmlns:r="http://schemas.openxmlformats.org/officeDocument/2006/relationships" id="261" r:id="R1b04ef0d3b7945ac"/>
    <p:sldId xmlns:r="http://schemas.openxmlformats.org/officeDocument/2006/relationships" id="262" r:id="R437d26042809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b9e675c7047a9" /><Relationship Type="http://schemas.openxmlformats.org/officeDocument/2006/relationships/slide" Target="/ppt/slides/slide1.xml" Id="R522e9d8fd4a3448c" /><Relationship Type="http://schemas.openxmlformats.org/officeDocument/2006/relationships/slide" Target="/ppt/slides/slide2.xml" Id="Re99fdaa0bd2d494d" /><Relationship Type="http://schemas.openxmlformats.org/officeDocument/2006/relationships/slide" Target="/ppt/slides/slide3.xml" Id="Re8e1c0c873124dcf" /><Relationship Type="http://schemas.openxmlformats.org/officeDocument/2006/relationships/slide" Target="/ppt/slides/slide4.xml" Id="R86192301ee70431b" /><Relationship Type="http://schemas.openxmlformats.org/officeDocument/2006/relationships/slide" Target="/ppt/slides/slide5.xml" Id="R7d3b5e07f96d405c" /><Relationship Type="http://schemas.openxmlformats.org/officeDocument/2006/relationships/slide" Target="/ppt/slides/slide6.xml" Id="R1b04ef0d3b7945ac" /><Relationship Type="http://schemas.openxmlformats.org/officeDocument/2006/relationships/slide" Target="/ppt/slides/slide7.xml" Id="R437d26042809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56013f2f142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464563cd145d6" /><Relationship Type="http://schemas.openxmlformats.org/officeDocument/2006/relationships/theme" Target="/ppt/slideMasters/theme/theme1.xml" Id="R8f1a7c30e7d5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8464563cd1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49d8e8aae49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3f005c9ab46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a389f7cf348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346faa6d0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992782b9046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abcf3d8884e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aa613a1a7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HATLEBREKKE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HATLEBREKKE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HATLEBREKKE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HATLEBREKKE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HATLEBREKKE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HATLEBREKKE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31 871 575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44 475 739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HATLEBREKKE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 HATLEBREKKE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VIBECHE TORGERSEN HATLEBREKKE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HATLEBREKKE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Klaus Hatlebrekke, Karisvingen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v-torge@online.no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996 203 263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HATLEBREKKE INVEST AS</a:t>
            </a:r>
          </a:p>
        </p:txBody>
      </p:sp>
    </p:spTree>
  </p:cSld>
  <p:clrMapOvr>
    <a:masterClrMapping xmlns:a="http://schemas.openxmlformats.org/drawingml/2006/main"/>
  </p:clrMapOvr>
</p:sld>
</file>