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8e6d38c0e24d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718d22fb24fcd"/>
  </p:sldMasterIdLst>
  <p:sldIdLst>
    <p:sldId xmlns:r="http://schemas.openxmlformats.org/officeDocument/2006/relationships" id="256" r:id="R3d256bea56124544"/>
    <p:sldId xmlns:r="http://schemas.openxmlformats.org/officeDocument/2006/relationships" id="257" r:id="R4f39b1e086954b1c"/>
    <p:sldId xmlns:r="http://schemas.openxmlformats.org/officeDocument/2006/relationships" id="258" r:id="R5bb41da87f5241c4"/>
    <p:sldId xmlns:r="http://schemas.openxmlformats.org/officeDocument/2006/relationships" id="259" r:id="R9363576f7a0a4d66"/>
    <p:sldId xmlns:r="http://schemas.openxmlformats.org/officeDocument/2006/relationships" id="260" r:id="R4984504a6e6f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718d22fb24fcd" /><Relationship Type="http://schemas.openxmlformats.org/officeDocument/2006/relationships/slide" Target="/ppt/slides/slide1.xml" Id="R3d256bea56124544" /><Relationship Type="http://schemas.openxmlformats.org/officeDocument/2006/relationships/slide" Target="/ppt/slides/slide2.xml" Id="R4f39b1e086954b1c" /><Relationship Type="http://schemas.openxmlformats.org/officeDocument/2006/relationships/slide" Target="/ppt/slides/slide3.xml" Id="R5bb41da87f5241c4" /><Relationship Type="http://schemas.openxmlformats.org/officeDocument/2006/relationships/slide" Target="/ppt/slides/slide4.xml" Id="R9363576f7a0a4d66" /><Relationship Type="http://schemas.openxmlformats.org/officeDocument/2006/relationships/slide" Target="/ppt/slides/slide5.xml" Id="R4984504a6e6f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e9577a78e41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38e6334ea48b1" /><Relationship Type="http://schemas.openxmlformats.org/officeDocument/2006/relationships/theme" Target="/ppt/slideMasters/theme/theme1.xml" Id="R4d10b9584f3a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338e6334ea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f9c418ea04a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fd465a20648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7d0e0cb8b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734c9ad3f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4bcafdc07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DRAMMENS TEKNISKE 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DRAMMENS TEKNISKE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 TEKNISKE FORENING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DRAMMENS TEKNISKE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DRAMMENS TEKNISKE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DRAMMENS TEKNISKE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Brurberg, Hegsbroveien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kjbrur@gmail.com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www.dtf.no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996 241 408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DRAMMENS TEKNISKE FORENING</a:t>
            </a:r>
          </a:p>
        </p:txBody>
      </p:sp>
    </p:spTree>
  </p:cSld>
  <p:clrMapOvr>
    <a:masterClrMapping xmlns:a="http://schemas.openxmlformats.org/drawingml/2006/main"/>
  </p:clrMapOvr>
</p:sld>
</file>