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be3f37cec2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0793703364b65"/>
  </p:sldMasterIdLst>
  <p:sldIdLst>
    <p:sldId xmlns:r="http://schemas.openxmlformats.org/officeDocument/2006/relationships" id="256" r:id="R665d328f95934406"/>
    <p:sldId xmlns:r="http://schemas.openxmlformats.org/officeDocument/2006/relationships" id="257" r:id="R39411ebe84fd4fe3"/>
    <p:sldId xmlns:r="http://schemas.openxmlformats.org/officeDocument/2006/relationships" id="258" r:id="Rd637c0592b7842d2"/>
    <p:sldId xmlns:r="http://schemas.openxmlformats.org/officeDocument/2006/relationships" id="259" r:id="R026a0c87dfa14c9b"/>
    <p:sldId xmlns:r="http://schemas.openxmlformats.org/officeDocument/2006/relationships" id="260" r:id="Rf7a6b96f1ecc4c07"/>
    <p:sldId xmlns:r="http://schemas.openxmlformats.org/officeDocument/2006/relationships" id="261" r:id="Rc9715118b35a41eb"/>
    <p:sldId xmlns:r="http://schemas.openxmlformats.org/officeDocument/2006/relationships" id="262" r:id="R924e8b227432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0793703364b65" /><Relationship Type="http://schemas.openxmlformats.org/officeDocument/2006/relationships/slide" Target="/ppt/slides/slide1.xml" Id="R665d328f95934406" /><Relationship Type="http://schemas.openxmlformats.org/officeDocument/2006/relationships/slide" Target="/ppt/slides/slide2.xml" Id="R39411ebe84fd4fe3" /><Relationship Type="http://schemas.openxmlformats.org/officeDocument/2006/relationships/slide" Target="/ppt/slides/slide3.xml" Id="Rd637c0592b7842d2" /><Relationship Type="http://schemas.openxmlformats.org/officeDocument/2006/relationships/slide" Target="/ppt/slides/slide4.xml" Id="R026a0c87dfa14c9b" /><Relationship Type="http://schemas.openxmlformats.org/officeDocument/2006/relationships/slide" Target="/ppt/slides/slide5.xml" Id="Rf7a6b96f1ecc4c07" /><Relationship Type="http://schemas.openxmlformats.org/officeDocument/2006/relationships/slide" Target="/ppt/slides/slide6.xml" Id="Rc9715118b35a41eb" /><Relationship Type="http://schemas.openxmlformats.org/officeDocument/2006/relationships/slide" Target="/ppt/slides/slide7.xml" Id="R924e8b227432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226ac3204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3e585ef5a4bd7" /><Relationship Type="http://schemas.openxmlformats.org/officeDocument/2006/relationships/theme" Target="/ppt/slideMasters/theme/theme1.xml" Id="Rfbdcb7965cde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3e585ef5a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2802eb5d2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67420cfba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124f02088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a5f46e2fe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cb78e7baf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6fd84b4bd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681275848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PROFOND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118 862 489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922 425 394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999 422 628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76,2 %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PROFOND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996 257 290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PROFOND AS</a:t>
            </a:r>
          </a:p>
        </p:txBody>
      </p:sp>
    </p:spTree>
  </p:cSld>
  <p:clrMapOvr>
    <a:masterClrMapping xmlns:a="http://schemas.openxmlformats.org/drawingml/2006/main"/>
  </p:clrMapOvr>
</p:sld>
</file>