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7ad7a3f59c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6df706e3e4d56"/>
  </p:sldMasterIdLst>
  <p:sldIdLst>
    <p:sldId xmlns:r="http://schemas.openxmlformats.org/officeDocument/2006/relationships" id="256" r:id="R7bb660b6365b4646"/>
    <p:sldId xmlns:r="http://schemas.openxmlformats.org/officeDocument/2006/relationships" id="257" r:id="Rae75cb78d32443ff"/>
    <p:sldId xmlns:r="http://schemas.openxmlformats.org/officeDocument/2006/relationships" id="258" r:id="Ra828846580814902"/>
    <p:sldId xmlns:r="http://schemas.openxmlformats.org/officeDocument/2006/relationships" id="259" r:id="R12cb0a0d23ec4be3"/>
    <p:sldId xmlns:r="http://schemas.openxmlformats.org/officeDocument/2006/relationships" id="260" r:id="Redc22162d4a24156"/>
    <p:sldId xmlns:r="http://schemas.openxmlformats.org/officeDocument/2006/relationships" id="261" r:id="Re132653423704b38"/>
    <p:sldId xmlns:r="http://schemas.openxmlformats.org/officeDocument/2006/relationships" id="262" r:id="Rf720823bdc6d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df706e3e4d56" /><Relationship Type="http://schemas.openxmlformats.org/officeDocument/2006/relationships/slide" Target="/ppt/slides/slide1.xml" Id="R7bb660b6365b4646" /><Relationship Type="http://schemas.openxmlformats.org/officeDocument/2006/relationships/slide" Target="/ppt/slides/slide2.xml" Id="Rae75cb78d32443ff" /><Relationship Type="http://schemas.openxmlformats.org/officeDocument/2006/relationships/slide" Target="/ppt/slides/slide3.xml" Id="Ra828846580814902" /><Relationship Type="http://schemas.openxmlformats.org/officeDocument/2006/relationships/slide" Target="/ppt/slides/slide4.xml" Id="R12cb0a0d23ec4be3" /><Relationship Type="http://schemas.openxmlformats.org/officeDocument/2006/relationships/slide" Target="/ppt/slides/slide5.xml" Id="Redc22162d4a24156" /><Relationship Type="http://schemas.openxmlformats.org/officeDocument/2006/relationships/slide" Target="/ppt/slides/slide6.xml" Id="Re132653423704b38" /><Relationship Type="http://schemas.openxmlformats.org/officeDocument/2006/relationships/slide" Target="/ppt/slides/slide7.xml" Id="Rf720823bdc6d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76f0a8d15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b4805b754132" /><Relationship Type="http://schemas.openxmlformats.org/officeDocument/2006/relationships/theme" Target="/ppt/slideMasters/theme/theme1.xml" Id="R1c85318255f2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ab4805b75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47a19195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ef9d3c61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dc547c7a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2dfb4ccc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f7da0b5d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ee61f5f55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2de40606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CHRISSY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22 321 723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GAARDER ALMELAND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Meltzers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996 284 379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CHRISSY HOLDING AS</a:t>
            </a:r>
          </a:p>
        </p:txBody>
      </p:sp>
    </p:spTree>
  </p:cSld>
  <p:clrMapOvr>
    <a:masterClrMapping xmlns:a="http://schemas.openxmlformats.org/drawingml/2006/main"/>
  </p:clrMapOvr>
</p:sld>
</file>