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c960a90a424c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87e147e758493c"/>
  </p:sldMasterIdLst>
  <p:sldIdLst>
    <p:sldId xmlns:r="http://schemas.openxmlformats.org/officeDocument/2006/relationships" id="256" r:id="R9bf8368b90554b15"/>
    <p:sldId xmlns:r="http://schemas.openxmlformats.org/officeDocument/2006/relationships" id="257" r:id="R5f3ef3f43d65452c"/>
    <p:sldId xmlns:r="http://schemas.openxmlformats.org/officeDocument/2006/relationships" id="258" r:id="Refad6d437b4340ac"/>
    <p:sldId xmlns:r="http://schemas.openxmlformats.org/officeDocument/2006/relationships" id="259" r:id="Rd5639d89c43343d5"/>
    <p:sldId xmlns:r="http://schemas.openxmlformats.org/officeDocument/2006/relationships" id="260" r:id="R2c05d94498bd4558"/>
    <p:sldId xmlns:r="http://schemas.openxmlformats.org/officeDocument/2006/relationships" id="261" r:id="Ra3c31dd4646e4420"/>
    <p:sldId xmlns:r="http://schemas.openxmlformats.org/officeDocument/2006/relationships" id="262" r:id="R0f6ea3713fa546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7e147e758493c" /><Relationship Type="http://schemas.openxmlformats.org/officeDocument/2006/relationships/slide" Target="/ppt/slides/slide1.xml" Id="R9bf8368b90554b15" /><Relationship Type="http://schemas.openxmlformats.org/officeDocument/2006/relationships/slide" Target="/ppt/slides/slide2.xml" Id="R5f3ef3f43d65452c" /><Relationship Type="http://schemas.openxmlformats.org/officeDocument/2006/relationships/slide" Target="/ppt/slides/slide3.xml" Id="Refad6d437b4340ac" /><Relationship Type="http://schemas.openxmlformats.org/officeDocument/2006/relationships/slide" Target="/ppt/slides/slide4.xml" Id="Rd5639d89c43343d5" /><Relationship Type="http://schemas.openxmlformats.org/officeDocument/2006/relationships/slide" Target="/ppt/slides/slide5.xml" Id="R2c05d94498bd4558" /><Relationship Type="http://schemas.openxmlformats.org/officeDocument/2006/relationships/slide" Target="/ppt/slides/slide6.xml" Id="Ra3c31dd4646e4420" /><Relationship Type="http://schemas.openxmlformats.org/officeDocument/2006/relationships/slide" Target="/ppt/slides/slide7.xml" Id="R0f6ea3713fa546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f3c8e939049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5c5a9968249d8" /><Relationship Type="http://schemas.openxmlformats.org/officeDocument/2006/relationships/theme" Target="/ppt/slideMasters/theme/theme1.xml" Id="R546b0d5bcf2744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55c5a9968249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d2ef713b84d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6d2ebf17042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1f43270a841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c6301254049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a2dee74fd45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9a000aced47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1ba367f7947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SEANERGY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−625 907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4 854 782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104 175 506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110 612 660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SVEIN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JUSTINA PINDA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OSCAR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Rune Gjerde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