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b3c8a2ecff47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cfa3fc53904cf5"/>
  </p:sldMasterIdLst>
  <p:sldIdLst>
    <p:sldId xmlns:r="http://schemas.openxmlformats.org/officeDocument/2006/relationships" id="256" r:id="R011589bddf824ec9"/>
    <p:sldId xmlns:r="http://schemas.openxmlformats.org/officeDocument/2006/relationships" id="257" r:id="Rd22c24abbb914abc"/>
    <p:sldId xmlns:r="http://schemas.openxmlformats.org/officeDocument/2006/relationships" id="258" r:id="R1b441de1b52b4bbf"/>
    <p:sldId xmlns:r="http://schemas.openxmlformats.org/officeDocument/2006/relationships" id="259" r:id="Rb9425d2a729b422b"/>
    <p:sldId xmlns:r="http://schemas.openxmlformats.org/officeDocument/2006/relationships" id="260" r:id="Rdb834a3ad1304de6"/>
    <p:sldId xmlns:r="http://schemas.openxmlformats.org/officeDocument/2006/relationships" id="261" r:id="R94815e5abf2e4daf"/>
    <p:sldId xmlns:r="http://schemas.openxmlformats.org/officeDocument/2006/relationships" id="262" r:id="R70bd14fe077549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cfa3fc53904cf5" /><Relationship Type="http://schemas.openxmlformats.org/officeDocument/2006/relationships/slide" Target="/ppt/slides/slide1.xml" Id="R011589bddf824ec9" /><Relationship Type="http://schemas.openxmlformats.org/officeDocument/2006/relationships/slide" Target="/ppt/slides/slide2.xml" Id="Rd22c24abbb914abc" /><Relationship Type="http://schemas.openxmlformats.org/officeDocument/2006/relationships/slide" Target="/ppt/slides/slide3.xml" Id="R1b441de1b52b4bbf" /><Relationship Type="http://schemas.openxmlformats.org/officeDocument/2006/relationships/slide" Target="/ppt/slides/slide4.xml" Id="Rb9425d2a729b422b" /><Relationship Type="http://schemas.openxmlformats.org/officeDocument/2006/relationships/slide" Target="/ppt/slides/slide5.xml" Id="Rdb834a3ad1304de6" /><Relationship Type="http://schemas.openxmlformats.org/officeDocument/2006/relationships/slide" Target="/ppt/slides/slide6.xml" Id="R94815e5abf2e4daf" /><Relationship Type="http://schemas.openxmlformats.org/officeDocument/2006/relationships/slide" Target="/ppt/slides/slide7.xml" Id="R70bd14fe077549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5ae99b210e4d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4c8181bc5468d" /><Relationship Type="http://schemas.openxmlformats.org/officeDocument/2006/relationships/theme" Target="/ppt/slideMasters/theme/theme1.xml" Id="R3e674c8809b646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44c8181bc546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ea06d1e6642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7b2b4760e48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dd95ce3854d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4c9f8e50847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d004af8ce44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0e3daafb14a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5f8ac12d847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RICHSHIP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RICHSHIP AS ble etablert [år] og holder til i Tjørvåg.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−296 031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1 107 155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42 286 764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43 331 614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RICHARD KLUNGSØYR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6070 Tjørvåg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42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996 311 953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