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8694411f0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8fc82a113480f"/>
  </p:sldMasterIdLst>
  <p:sldIdLst>
    <p:sldId xmlns:r="http://schemas.openxmlformats.org/officeDocument/2006/relationships" id="256" r:id="Rbdfb6fb91bc04a71"/>
    <p:sldId xmlns:r="http://schemas.openxmlformats.org/officeDocument/2006/relationships" id="257" r:id="R367e236669834035"/>
    <p:sldId xmlns:r="http://schemas.openxmlformats.org/officeDocument/2006/relationships" id="258" r:id="Rb1d87ef698e64169"/>
    <p:sldId xmlns:r="http://schemas.openxmlformats.org/officeDocument/2006/relationships" id="259" r:id="R9553671bf49f4ccc"/>
    <p:sldId xmlns:r="http://schemas.openxmlformats.org/officeDocument/2006/relationships" id="260" r:id="R7f74824c98d64e28"/>
    <p:sldId xmlns:r="http://schemas.openxmlformats.org/officeDocument/2006/relationships" id="261" r:id="Rd31642e3991a444d"/>
    <p:sldId xmlns:r="http://schemas.openxmlformats.org/officeDocument/2006/relationships" id="262" r:id="Rb6a02789c3a8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8fc82a113480f" /><Relationship Type="http://schemas.openxmlformats.org/officeDocument/2006/relationships/slide" Target="/ppt/slides/slide1.xml" Id="Rbdfb6fb91bc04a71" /><Relationship Type="http://schemas.openxmlformats.org/officeDocument/2006/relationships/slide" Target="/ppt/slides/slide2.xml" Id="R367e236669834035" /><Relationship Type="http://schemas.openxmlformats.org/officeDocument/2006/relationships/slide" Target="/ppt/slides/slide3.xml" Id="Rb1d87ef698e64169" /><Relationship Type="http://schemas.openxmlformats.org/officeDocument/2006/relationships/slide" Target="/ppt/slides/slide4.xml" Id="R9553671bf49f4ccc" /><Relationship Type="http://schemas.openxmlformats.org/officeDocument/2006/relationships/slide" Target="/ppt/slides/slide5.xml" Id="R7f74824c98d64e28" /><Relationship Type="http://schemas.openxmlformats.org/officeDocument/2006/relationships/slide" Target="/ppt/slides/slide6.xml" Id="Rd31642e3991a444d" /><Relationship Type="http://schemas.openxmlformats.org/officeDocument/2006/relationships/slide" Target="/ppt/slides/slide7.xml" Id="Rb6a02789c3a8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c617b9c1a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bee3c81047e5" /><Relationship Type="http://schemas.openxmlformats.org/officeDocument/2006/relationships/theme" Target="/ppt/slideMasters/theme/theme1.xml" Id="Rfd9c19fe8c6d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7bee3c810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a721d2f4e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6b67b758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5637cd7a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ccf372ca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dc5ed80c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ae5861595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a3842104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MYRTHLE JORUNN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MYRTHLE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Myrthle Jorunn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