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c882522b9b8407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e8344f107484001"/>
  </p:sldMasterIdLst>
  <p:sldIdLst>
    <p:sldId xmlns:r="http://schemas.openxmlformats.org/officeDocument/2006/relationships" id="256" r:id="R4c7a107e82f941ce"/>
    <p:sldId xmlns:r="http://schemas.openxmlformats.org/officeDocument/2006/relationships" id="257" r:id="R258b387dc1fc4b23"/>
    <p:sldId xmlns:r="http://schemas.openxmlformats.org/officeDocument/2006/relationships" id="258" r:id="R2fe67bcf11094826"/>
    <p:sldId xmlns:r="http://schemas.openxmlformats.org/officeDocument/2006/relationships" id="259" r:id="R6434e1de98f74e15"/>
    <p:sldId xmlns:r="http://schemas.openxmlformats.org/officeDocument/2006/relationships" id="260" r:id="Re3b4f0ca525940e5"/>
    <p:sldId xmlns:r="http://schemas.openxmlformats.org/officeDocument/2006/relationships" id="261" r:id="R0700d6adcb89480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8344f107484001" /><Relationship Type="http://schemas.openxmlformats.org/officeDocument/2006/relationships/slide" Target="/ppt/slides/slide1.xml" Id="R4c7a107e82f941ce" /><Relationship Type="http://schemas.openxmlformats.org/officeDocument/2006/relationships/slide" Target="/ppt/slides/slide2.xml" Id="R258b387dc1fc4b23" /><Relationship Type="http://schemas.openxmlformats.org/officeDocument/2006/relationships/slide" Target="/ppt/slides/slide3.xml" Id="R2fe67bcf11094826" /><Relationship Type="http://schemas.openxmlformats.org/officeDocument/2006/relationships/slide" Target="/ppt/slides/slide4.xml" Id="R6434e1de98f74e15" /><Relationship Type="http://schemas.openxmlformats.org/officeDocument/2006/relationships/slide" Target="/ppt/slides/slide5.xml" Id="Re3b4f0ca525940e5" /><Relationship Type="http://schemas.openxmlformats.org/officeDocument/2006/relationships/slide" Target="/ppt/slides/slide6.xml" Id="R0700d6adcb89480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d4369f7a7b441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9f8b97199f4385" /><Relationship Type="http://schemas.openxmlformats.org/officeDocument/2006/relationships/theme" Target="/ppt/slideMasters/theme/theme1.xml" Id="R8023dc389395463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49f8b97199f438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fd0b8c946b42e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255f75499f443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f8c910d24a45f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ec24d952dd46b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99f82b15f140e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b8b23bd9214aa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SPAREBANKSTIFTELSEN HELGELAND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HELGELAND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HELGELAND ble etablert [år] og holder til i Mo I Rana.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HELGELAND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HELGELAND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HELGELAND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131 508 722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106 978 509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111 920 043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1 362 024 264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1 426 424 993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HELGELAND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Søndre gate 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8624 Mo I Rana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sverre@sparebankstiftelsen-helgeland.no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996 333 663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HELGELAND</a:t>
            </a:r>
          </a:p>
        </p:txBody>
      </p:sp>
    </p:spTree>
  </p:cSld>
  <p:clrMapOvr>
    <a:masterClrMapping xmlns:a="http://schemas.openxmlformats.org/drawingml/2006/main"/>
  </p:clrMapOvr>
</p:sld>
</file>