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232984568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8b6bd966e46ad"/>
  </p:sldMasterIdLst>
  <p:sldIdLst>
    <p:sldId xmlns:r="http://schemas.openxmlformats.org/officeDocument/2006/relationships" id="256" r:id="Recfc400d91c64c0f"/>
    <p:sldId xmlns:r="http://schemas.openxmlformats.org/officeDocument/2006/relationships" id="257" r:id="R04fa2bb6e16b4a20"/>
    <p:sldId xmlns:r="http://schemas.openxmlformats.org/officeDocument/2006/relationships" id="258" r:id="R1347ce7d33274a02"/>
    <p:sldId xmlns:r="http://schemas.openxmlformats.org/officeDocument/2006/relationships" id="259" r:id="R034509ce07cc484a"/>
    <p:sldId xmlns:r="http://schemas.openxmlformats.org/officeDocument/2006/relationships" id="260" r:id="R2746aaf432e44d37"/>
    <p:sldId xmlns:r="http://schemas.openxmlformats.org/officeDocument/2006/relationships" id="261" r:id="R6176d659c5b04876"/>
    <p:sldId xmlns:r="http://schemas.openxmlformats.org/officeDocument/2006/relationships" id="262" r:id="Raea962987d7a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8b6bd966e46ad" /><Relationship Type="http://schemas.openxmlformats.org/officeDocument/2006/relationships/slide" Target="/ppt/slides/slide1.xml" Id="Recfc400d91c64c0f" /><Relationship Type="http://schemas.openxmlformats.org/officeDocument/2006/relationships/slide" Target="/ppt/slides/slide2.xml" Id="R04fa2bb6e16b4a20" /><Relationship Type="http://schemas.openxmlformats.org/officeDocument/2006/relationships/slide" Target="/ppt/slides/slide3.xml" Id="R1347ce7d33274a02" /><Relationship Type="http://schemas.openxmlformats.org/officeDocument/2006/relationships/slide" Target="/ppt/slides/slide4.xml" Id="R034509ce07cc484a" /><Relationship Type="http://schemas.openxmlformats.org/officeDocument/2006/relationships/slide" Target="/ppt/slides/slide5.xml" Id="R2746aaf432e44d37" /><Relationship Type="http://schemas.openxmlformats.org/officeDocument/2006/relationships/slide" Target="/ppt/slides/slide6.xml" Id="R6176d659c5b04876" /><Relationship Type="http://schemas.openxmlformats.org/officeDocument/2006/relationships/slide" Target="/ppt/slides/slide7.xml" Id="Raea962987d7a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a3f1dc399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d250993d54baf" /><Relationship Type="http://schemas.openxmlformats.org/officeDocument/2006/relationships/theme" Target="/ppt/slideMasters/theme/theme1.xml" Id="R8cb3e0e63edf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1d250993d54b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8b0ea2bb3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91b1f211e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aea394f1b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d3169a30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30b6828ee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95f2db8443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689ecb99b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HAUGSBU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HAUGSBU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7 404 197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7 451 372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MARIT HAUGE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MARIT HAUGE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INGVAR HAUGE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Svehaug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996 336 271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HAUGSBU AS</a:t>
            </a:r>
          </a:p>
        </p:txBody>
      </p:sp>
    </p:spTree>
  </p:cSld>
  <p:clrMapOvr>
    <a:masterClrMapping xmlns:a="http://schemas.openxmlformats.org/drawingml/2006/main"/>
  </p:clrMapOvr>
</p:sld>
</file>