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b52d7c75d747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936d2a7a08475d"/>
  </p:sldMasterIdLst>
  <p:sldIdLst>
    <p:sldId xmlns:r="http://schemas.openxmlformats.org/officeDocument/2006/relationships" id="256" r:id="R1dc884f39f6e4c44"/>
    <p:sldId xmlns:r="http://schemas.openxmlformats.org/officeDocument/2006/relationships" id="257" r:id="R19500ea2e882448e"/>
    <p:sldId xmlns:r="http://schemas.openxmlformats.org/officeDocument/2006/relationships" id="258" r:id="R04ef67c7fa0b498d"/>
    <p:sldId xmlns:r="http://schemas.openxmlformats.org/officeDocument/2006/relationships" id="259" r:id="R6b9bac9b575c468e"/>
    <p:sldId xmlns:r="http://schemas.openxmlformats.org/officeDocument/2006/relationships" id="260" r:id="Rc183ff3574774ad5"/>
    <p:sldId xmlns:r="http://schemas.openxmlformats.org/officeDocument/2006/relationships" id="261" r:id="Rf30eaf73f2914ba7"/>
    <p:sldId xmlns:r="http://schemas.openxmlformats.org/officeDocument/2006/relationships" id="262" r:id="Rd73cc798573c4c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36d2a7a08475d" /><Relationship Type="http://schemas.openxmlformats.org/officeDocument/2006/relationships/slide" Target="/ppt/slides/slide1.xml" Id="R1dc884f39f6e4c44" /><Relationship Type="http://schemas.openxmlformats.org/officeDocument/2006/relationships/slide" Target="/ppt/slides/slide2.xml" Id="R19500ea2e882448e" /><Relationship Type="http://schemas.openxmlformats.org/officeDocument/2006/relationships/slide" Target="/ppt/slides/slide3.xml" Id="R04ef67c7fa0b498d" /><Relationship Type="http://schemas.openxmlformats.org/officeDocument/2006/relationships/slide" Target="/ppt/slides/slide4.xml" Id="R6b9bac9b575c468e" /><Relationship Type="http://schemas.openxmlformats.org/officeDocument/2006/relationships/slide" Target="/ppt/slides/slide5.xml" Id="Rc183ff3574774ad5" /><Relationship Type="http://schemas.openxmlformats.org/officeDocument/2006/relationships/slide" Target="/ppt/slides/slide6.xml" Id="Rf30eaf73f2914ba7" /><Relationship Type="http://schemas.openxmlformats.org/officeDocument/2006/relationships/slide" Target="/ppt/slides/slide7.xml" Id="Rd73cc798573c4c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cd49622e345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85ea91c434b7c" /><Relationship Type="http://schemas.openxmlformats.org/officeDocument/2006/relationships/theme" Target="/ppt/slideMasters/theme/theme1.xml" Id="R8466a4d8f1a049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885ea91c434b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ab83294714c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91086d5a744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20fa8854c4d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d1c02584846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a4a48f07a46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2045a02304f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0371a07494d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7 995 725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7 307 310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7 412 695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73 688 944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74 508 920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EMILIE MARGRETHE JEBSEN  –  98,9 %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FATEBURET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Engebrets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996 351 009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BELA AS</a:t>
            </a:r>
          </a:p>
        </p:txBody>
      </p:sp>
    </p:spTree>
  </p:cSld>
  <p:clrMapOvr>
    <a:masterClrMapping xmlns:a="http://schemas.openxmlformats.org/drawingml/2006/main"/>
  </p:clrMapOvr>
</p:sld>
</file>