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c7d24febb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63d1d58bd4697"/>
  </p:sldMasterIdLst>
  <p:sldIdLst>
    <p:sldId xmlns:r="http://schemas.openxmlformats.org/officeDocument/2006/relationships" id="256" r:id="R3571d4d3fb054bf3"/>
    <p:sldId xmlns:r="http://schemas.openxmlformats.org/officeDocument/2006/relationships" id="257" r:id="R7edd5fd2807a444f"/>
    <p:sldId xmlns:r="http://schemas.openxmlformats.org/officeDocument/2006/relationships" id="258" r:id="Ra182949ba7d34254"/>
    <p:sldId xmlns:r="http://schemas.openxmlformats.org/officeDocument/2006/relationships" id="259" r:id="R69199c8bbe1c4f17"/>
    <p:sldId xmlns:r="http://schemas.openxmlformats.org/officeDocument/2006/relationships" id="260" r:id="R6a40967c3a1944ae"/>
    <p:sldId xmlns:r="http://schemas.openxmlformats.org/officeDocument/2006/relationships" id="261" r:id="Rcabc6fa870984410"/>
    <p:sldId xmlns:r="http://schemas.openxmlformats.org/officeDocument/2006/relationships" id="262" r:id="R2ff4f172a1a9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63d1d58bd4697" /><Relationship Type="http://schemas.openxmlformats.org/officeDocument/2006/relationships/slide" Target="/ppt/slides/slide1.xml" Id="R3571d4d3fb054bf3" /><Relationship Type="http://schemas.openxmlformats.org/officeDocument/2006/relationships/slide" Target="/ppt/slides/slide2.xml" Id="R7edd5fd2807a444f" /><Relationship Type="http://schemas.openxmlformats.org/officeDocument/2006/relationships/slide" Target="/ppt/slides/slide3.xml" Id="Ra182949ba7d34254" /><Relationship Type="http://schemas.openxmlformats.org/officeDocument/2006/relationships/slide" Target="/ppt/slides/slide4.xml" Id="R69199c8bbe1c4f17" /><Relationship Type="http://schemas.openxmlformats.org/officeDocument/2006/relationships/slide" Target="/ppt/slides/slide5.xml" Id="R6a40967c3a1944ae" /><Relationship Type="http://schemas.openxmlformats.org/officeDocument/2006/relationships/slide" Target="/ppt/slides/slide6.xml" Id="Rcabc6fa870984410" /><Relationship Type="http://schemas.openxmlformats.org/officeDocument/2006/relationships/slide" Target="/ppt/slides/slide7.xml" Id="R2ff4f172a1a9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7e8a5efaf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f3dcecde4f4f" /><Relationship Type="http://schemas.openxmlformats.org/officeDocument/2006/relationships/theme" Target="/ppt/slideMasters/theme/theme1.xml" Id="R0a4217f3e2a8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bf3dcecde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9e8349408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3046923cc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1dfcc6237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acce875bf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f31b5096b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60492664e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7b2bfa27b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 CONSULT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 DVERGEDAL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oddgeir.dvergedal@pel.no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996 360 652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 CONSULT AS</a:t>
            </a:r>
          </a:p>
        </p:txBody>
      </p:sp>
    </p:spTree>
  </p:cSld>
  <p:clrMapOvr>
    <a:masterClrMapping xmlns:a="http://schemas.openxmlformats.org/drawingml/2006/main"/>
  </p:clrMapOvr>
</p:sld>
</file>