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fc04a2bf0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411dc4cd54261"/>
  </p:sldMasterIdLst>
  <p:sldIdLst>
    <p:sldId xmlns:r="http://schemas.openxmlformats.org/officeDocument/2006/relationships" id="256" r:id="Rfb8f9539efde439f"/>
    <p:sldId xmlns:r="http://schemas.openxmlformats.org/officeDocument/2006/relationships" id="257" r:id="Rabc106633c8f43b6"/>
    <p:sldId xmlns:r="http://schemas.openxmlformats.org/officeDocument/2006/relationships" id="258" r:id="Rf70c79d4c6de4346"/>
    <p:sldId xmlns:r="http://schemas.openxmlformats.org/officeDocument/2006/relationships" id="259" r:id="R79e1b23c33414d86"/>
    <p:sldId xmlns:r="http://schemas.openxmlformats.org/officeDocument/2006/relationships" id="260" r:id="R17ae1dc669824041"/>
    <p:sldId xmlns:r="http://schemas.openxmlformats.org/officeDocument/2006/relationships" id="261" r:id="Rd672dcfd91754067"/>
    <p:sldId xmlns:r="http://schemas.openxmlformats.org/officeDocument/2006/relationships" id="262" r:id="R4cf7dbd839ff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411dc4cd54261" /><Relationship Type="http://schemas.openxmlformats.org/officeDocument/2006/relationships/slide" Target="/ppt/slides/slide1.xml" Id="Rfb8f9539efde439f" /><Relationship Type="http://schemas.openxmlformats.org/officeDocument/2006/relationships/slide" Target="/ppt/slides/slide2.xml" Id="Rabc106633c8f43b6" /><Relationship Type="http://schemas.openxmlformats.org/officeDocument/2006/relationships/slide" Target="/ppt/slides/slide3.xml" Id="Rf70c79d4c6de4346" /><Relationship Type="http://schemas.openxmlformats.org/officeDocument/2006/relationships/slide" Target="/ppt/slides/slide4.xml" Id="R79e1b23c33414d86" /><Relationship Type="http://schemas.openxmlformats.org/officeDocument/2006/relationships/slide" Target="/ppt/slides/slide5.xml" Id="R17ae1dc669824041" /><Relationship Type="http://schemas.openxmlformats.org/officeDocument/2006/relationships/slide" Target="/ppt/slides/slide6.xml" Id="Rd672dcfd91754067" /><Relationship Type="http://schemas.openxmlformats.org/officeDocument/2006/relationships/slide" Target="/ppt/slides/slide7.xml" Id="R4cf7dbd839ff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df2dd45e2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c3225a2f48c7" /><Relationship Type="http://schemas.openxmlformats.org/officeDocument/2006/relationships/theme" Target="/ppt/slideMasters/theme/theme1.xml" Id="Rc1bf84b58703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cc3225a2f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d1d7e886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728b3cae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5b06bebd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45f6694b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fe5a7bff4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b83021c4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a753e8b5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NKS JÆREN DISTRIKTSPSYKIATRISKE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NKS JÆREN DISTRIKTSPSYKIATRISKE SENTER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241 455 380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102 742 382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KVINNERS SANITETSFORENING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996 380 041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NKS JÆREN DISTRIKTSPSYKIATRISKE SENTER AS</a:t>
            </a:r>
          </a:p>
        </p:txBody>
      </p:sp>
    </p:spTree>
  </p:cSld>
  <p:clrMapOvr>
    <a:masterClrMapping xmlns:a="http://schemas.openxmlformats.org/drawingml/2006/main"/>
  </p:clrMapOvr>
</p:sld>
</file>