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35668badd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88534bc6749cd"/>
  </p:sldMasterIdLst>
  <p:sldIdLst>
    <p:sldId xmlns:r="http://schemas.openxmlformats.org/officeDocument/2006/relationships" id="256" r:id="R2f4252a9e42949e0"/>
    <p:sldId xmlns:r="http://schemas.openxmlformats.org/officeDocument/2006/relationships" id="257" r:id="R669fc4044c754302"/>
    <p:sldId xmlns:r="http://schemas.openxmlformats.org/officeDocument/2006/relationships" id="258" r:id="Raf4ce089bedc422f"/>
    <p:sldId xmlns:r="http://schemas.openxmlformats.org/officeDocument/2006/relationships" id="259" r:id="Rdae5dd40224a4674"/>
    <p:sldId xmlns:r="http://schemas.openxmlformats.org/officeDocument/2006/relationships" id="260" r:id="Re56bd3d2b3504925"/>
    <p:sldId xmlns:r="http://schemas.openxmlformats.org/officeDocument/2006/relationships" id="261" r:id="Rc510f7cee33a489f"/>
    <p:sldId xmlns:r="http://schemas.openxmlformats.org/officeDocument/2006/relationships" id="262" r:id="Rea22745823c2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88534bc6749cd" /><Relationship Type="http://schemas.openxmlformats.org/officeDocument/2006/relationships/slide" Target="/ppt/slides/slide1.xml" Id="R2f4252a9e42949e0" /><Relationship Type="http://schemas.openxmlformats.org/officeDocument/2006/relationships/slide" Target="/ppt/slides/slide2.xml" Id="R669fc4044c754302" /><Relationship Type="http://schemas.openxmlformats.org/officeDocument/2006/relationships/slide" Target="/ppt/slides/slide3.xml" Id="Raf4ce089bedc422f" /><Relationship Type="http://schemas.openxmlformats.org/officeDocument/2006/relationships/slide" Target="/ppt/slides/slide4.xml" Id="Rdae5dd40224a4674" /><Relationship Type="http://schemas.openxmlformats.org/officeDocument/2006/relationships/slide" Target="/ppt/slides/slide5.xml" Id="Re56bd3d2b3504925" /><Relationship Type="http://schemas.openxmlformats.org/officeDocument/2006/relationships/slide" Target="/ppt/slides/slide6.xml" Id="Rc510f7cee33a489f" /><Relationship Type="http://schemas.openxmlformats.org/officeDocument/2006/relationships/slide" Target="/ppt/slides/slide7.xml" Id="Rea22745823c2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c24ab2df4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7fc0bbf7a4619" /><Relationship Type="http://schemas.openxmlformats.org/officeDocument/2006/relationships/theme" Target="/ppt/slideMasters/theme/theme1.xml" Id="R0d8ed3ab4f41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7fc0bbf7a46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843e2cf5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cb43775bb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2c3216393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6a74aeccb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a8bf53d73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aaa082ab8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bcd097c8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24 228 028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10 930 418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UNNI 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36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mgi@mgi.no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