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6f74fc9d4e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f0f47d6314428e"/>
  </p:sldMasterIdLst>
  <p:sldIdLst>
    <p:sldId xmlns:r="http://schemas.openxmlformats.org/officeDocument/2006/relationships" id="256" r:id="R1f7a43ea86f44d0a"/>
    <p:sldId xmlns:r="http://schemas.openxmlformats.org/officeDocument/2006/relationships" id="257" r:id="R1147c18f4cd0417c"/>
    <p:sldId xmlns:r="http://schemas.openxmlformats.org/officeDocument/2006/relationships" id="258" r:id="R849c195f3e0046d9"/>
    <p:sldId xmlns:r="http://schemas.openxmlformats.org/officeDocument/2006/relationships" id="259" r:id="Rf43df601822a492c"/>
    <p:sldId xmlns:r="http://schemas.openxmlformats.org/officeDocument/2006/relationships" id="260" r:id="R29c545a1484348b2"/>
    <p:sldId xmlns:r="http://schemas.openxmlformats.org/officeDocument/2006/relationships" id="261" r:id="R52371de7ff4c448d"/>
    <p:sldId xmlns:r="http://schemas.openxmlformats.org/officeDocument/2006/relationships" id="262" r:id="R9d4c62e2aa3e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0f47d6314428e" /><Relationship Type="http://schemas.openxmlformats.org/officeDocument/2006/relationships/slide" Target="/ppt/slides/slide1.xml" Id="R1f7a43ea86f44d0a" /><Relationship Type="http://schemas.openxmlformats.org/officeDocument/2006/relationships/slide" Target="/ppt/slides/slide2.xml" Id="R1147c18f4cd0417c" /><Relationship Type="http://schemas.openxmlformats.org/officeDocument/2006/relationships/slide" Target="/ppt/slides/slide3.xml" Id="R849c195f3e0046d9" /><Relationship Type="http://schemas.openxmlformats.org/officeDocument/2006/relationships/slide" Target="/ppt/slides/slide4.xml" Id="Rf43df601822a492c" /><Relationship Type="http://schemas.openxmlformats.org/officeDocument/2006/relationships/slide" Target="/ppt/slides/slide5.xml" Id="R29c545a1484348b2" /><Relationship Type="http://schemas.openxmlformats.org/officeDocument/2006/relationships/slide" Target="/ppt/slides/slide6.xml" Id="R52371de7ff4c448d" /><Relationship Type="http://schemas.openxmlformats.org/officeDocument/2006/relationships/slide" Target="/ppt/slides/slide7.xml" Id="R9d4c62e2aa3e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4432ef71746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e320f1615424e" /><Relationship Type="http://schemas.openxmlformats.org/officeDocument/2006/relationships/theme" Target="/ppt/slideMasters/theme/theme1.xml" Id="Rd52f81c9cc76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e320f1615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1b7c61570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23cfaa6ed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c6f14be2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8e31b10a149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ce5329375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936c6d46c4e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5c1e47b8d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PROXO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PROXO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2 334 002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7 262 346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ØKONOMIBISTAND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ALSTADVOLD EQUITY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LUTDAL EQUITY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NESSHAUG EQUITY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Stokmovegen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post@proxo.no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www.proxo.no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996 419 487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PROXO AS</a:t>
            </a:r>
          </a:p>
        </p:txBody>
      </p:sp>
    </p:spTree>
  </p:cSld>
  <p:clrMapOvr>
    <a:masterClrMapping xmlns:a="http://schemas.openxmlformats.org/drawingml/2006/main"/>
  </p:clrMapOvr>
</p:sld>
</file>