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12adeef96c4f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885a7d62e54fc5"/>
  </p:sldMasterIdLst>
  <p:sldIdLst>
    <p:sldId xmlns:r="http://schemas.openxmlformats.org/officeDocument/2006/relationships" id="256" r:id="R749e178e02044ed7"/>
    <p:sldId xmlns:r="http://schemas.openxmlformats.org/officeDocument/2006/relationships" id="257" r:id="Rddbd4f5534904294"/>
    <p:sldId xmlns:r="http://schemas.openxmlformats.org/officeDocument/2006/relationships" id="258" r:id="R879273c69dde4477"/>
    <p:sldId xmlns:r="http://schemas.openxmlformats.org/officeDocument/2006/relationships" id="259" r:id="Rc28e421ae93e442a"/>
    <p:sldId xmlns:r="http://schemas.openxmlformats.org/officeDocument/2006/relationships" id="260" r:id="R50de05f88f884a97"/>
    <p:sldId xmlns:r="http://schemas.openxmlformats.org/officeDocument/2006/relationships" id="261" r:id="R8b562e6ee2d543a4"/>
    <p:sldId xmlns:r="http://schemas.openxmlformats.org/officeDocument/2006/relationships" id="262" r:id="Rb16f8972999d4c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885a7d62e54fc5" /><Relationship Type="http://schemas.openxmlformats.org/officeDocument/2006/relationships/slide" Target="/ppt/slides/slide1.xml" Id="R749e178e02044ed7" /><Relationship Type="http://schemas.openxmlformats.org/officeDocument/2006/relationships/slide" Target="/ppt/slides/slide2.xml" Id="Rddbd4f5534904294" /><Relationship Type="http://schemas.openxmlformats.org/officeDocument/2006/relationships/slide" Target="/ppt/slides/slide3.xml" Id="R879273c69dde4477" /><Relationship Type="http://schemas.openxmlformats.org/officeDocument/2006/relationships/slide" Target="/ppt/slides/slide4.xml" Id="Rc28e421ae93e442a" /><Relationship Type="http://schemas.openxmlformats.org/officeDocument/2006/relationships/slide" Target="/ppt/slides/slide5.xml" Id="R50de05f88f884a97" /><Relationship Type="http://schemas.openxmlformats.org/officeDocument/2006/relationships/slide" Target="/ppt/slides/slide6.xml" Id="R8b562e6ee2d543a4" /><Relationship Type="http://schemas.openxmlformats.org/officeDocument/2006/relationships/slide" Target="/ppt/slides/slide7.xml" Id="Rb16f8972999d4c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cd56ada3c47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405051bd24037" /><Relationship Type="http://schemas.openxmlformats.org/officeDocument/2006/relationships/theme" Target="/ppt/slideMasters/theme/theme1.xml" Id="R0fd71d204d874b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a405051bd240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9011c0b3b4b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76fb8ba2441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e659026d64a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6d337eb4440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778c71e2049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5013f77da41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997435bf046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WESTFIELD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WESTFIELD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−233 355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5 572 683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67 091 378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67 131 338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ROGNALDSEN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996 437 175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WESTFIELD AS</a:t>
            </a:r>
          </a:p>
        </p:txBody>
      </p:sp>
    </p:spTree>
  </p:cSld>
  <p:clrMapOvr>
    <a:masterClrMapping xmlns:a="http://schemas.openxmlformats.org/drawingml/2006/main"/>
  </p:clrMapOvr>
</p:sld>
</file>