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dac4675efb40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3315e677aa40a6"/>
  </p:sldMasterIdLst>
  <p:sldIdLst>
    <p:sldId xmlns:r="http://schemas.openxmlformats.org/officeDocument/2006/relationships" id="256" r:id="Rc24b2c5a396e4caa"/>
    <p:sldId xmlns:r="http://schemas.openxmlformats.org/officeDocument/2006/relationships" id="257" r:id="R81582cb1d547400a"/>
    <p:sldId xmlns:r="http://schemas.openxmlformats.org/officeDocument/2006/relationships" id="258" r:id="R932de79dd2e04569"/>
    <p:sldId xmlns:r="http://schemas.openxmlformats.org/officeDocument/2006/relationships" id="259" r:id="Rf5895c1e78634d6e"/>
    <p:sldId xmlns:r="http://schemas.openxmlformats.org/officeDocument/2006/relationships" id="260" r:id="R0dbc1c3b3eee4aed"/>
    <p:sldId xmlns:r="http://schemas.openxmlformats.org/officeDocument/2006/relationships" id="261" r:id="R55bb02f2462948d7"/>
    <p:sldId xmlns:r="http://schemas.openxmlformats.org/officeDocument/2006/relationships" id="262" r:id="Re31ca767fad94d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3315e677aa40a6" /><Relationship Type="http://schemas.openxmlformats.org/officeDocument/2006/relationships/slide" Target="/ppt/slides/slide1.xml" Id="Rc24b2c5a396e4caa" /><Relationship Type="http://schemas.openxmlformats.org/officeDocument/2006/relationships/slide" Target="/ppt/slides/slide2.xml" Id="R81582cb1d547400a" /><Relationship Type="http://schemas.openxmlformats.org/officeDocument/2006/relationships/slide" Target="/ppt/slides/slide3.xml" Id="R932de79dd2e04569" /><Relationship Type="http://schemas.openxmlformats.org/officeDocument/2006/relationships/slide" Target="/ppt/slides/slide4.xml" Id="Rf5895c1e78634d6e" /><Relationship Type="http://schemas.openxmlformats.org/officeDocument/2006/relationships/slide" Target="/ppt/slides/slide5.xml" Id="R0dbc1c3b3eee4aed" /><Relationship Type="http://schemas.openxmlformats.org/officeDocument/2006/relationships/slide" Target="/ppt/slides/slide6.xml" Id="R55bb02f2462948d7" /><Relationship Type="http://schemas.openxmlformats.org/officeDocument/2006/relationships/slide" Target="/ppt/slides/slide7.xml" Id="Re31ca767fad94d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d918a7485042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1f3bc9c6694f2b" /><Relationship Type="http://schemas.openxmlformats.org/officeDocument/2006/relationships/theme" Target="/ppt/slideMasters/theme/theme1.xml" Id="R62c43c6db29942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1f3bc9c6694f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6b8a36d36149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f57bc6002e4e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8c7762370942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c142c7b494a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85be5335fd43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0f2452020246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464c4a670445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EIKA ØKONOMI NORDVEST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NORDVEST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EIKA ØKONOMI NORDVEST AS ble etablert [år] og holder til i Surnadal.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NORDVEST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NORDVEST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NORDVEST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17 515 725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−1 745 464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−1 860 077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−1 084 587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3 538 375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NORDVEST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ORKLA SPAREBANK  –  46,6 %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TINDE SPAREBANK  –  46,6 %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HAMNES  –  2,2 %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 ELISE AARSTAD  –  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RITA HAUGEN  –  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BRITT FURUHAUG  –  0,7 %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NORDVEST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Øravegen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6650 Surnadal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65 55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996 452 557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NORDVEST AS</a:t>
            </a:r>
          </a:p>
        </p:txBody>
      </p:sp>
    </p:spTree>
  </p:cSld>
  <p:clrMapOvr>
    <a:masterClrMapping xmlns:a="http://schemas.openxmlformats.org/drawingml/2006/main"/>
  </p:clrMapOvr>
</p:sld>
</file>