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16aadf6ae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84ebbe8d64cb3"/>
  </p:sldMasterIdLst>
  <p:sldIdLst>
    <p:sldId xmlns:r="http://schemas.openxmlformats.org/officeDocument/2006/relationships" id="256" r:id="R62817ffba3624b93"/>
    <p:sldId xmlns:r="http://schemas.openxmlformats.org/officeDocument/2006/relationships" id="257" r:id="Ra889b1afc3f94617"/>
    <p:sldId xmlns:r="http://schemas.openxmlformats.org/officeDocument/2006/relationships" id="258" r:id="R5d8d67a32dd34d09"/>
    <p:sldId xmlns:r="http://schemas.openxmlformats.org/officeDocument/2006/relationships" id="259" r:id="R47de70e706d149eb"/>
    <p:sldId xmlns:r="http://schemas.openxmlformats.org/officeDocument/2006/relationships" id="260" r:id="R80b6ea9517404833"/>
    <p:sldId xmlns:r="http://schemas.openxmlformats.org/officeDocument/2006/relationships" id="261" r:id="R3c8e873ce17a4c16"/>
    <p:sldId xmlns:r="http://schemas.openxmlformats.org/officeDocument/2006/relationships" id="262" r:id="R742d353d9df0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84ebbe8d64cb3" /><Relationship Type="http://schemas.openxmlformats.org/officeDocument/2006/relationships/slide" Target="/ppt/slides/slide1.xml" Id="R62817ffba3624b93" /><Relationship Type="http://schemas.openxmlformats.org/officeDocument/2006/relationships/slide" Target="/ppt/slides/slide2.xml" Id="Ra889b1afc3f94617" /><Relationship Type="http://schemas.openxmlformats.org/officeDocument/2006/relationships/slide" Target="/ppt/slides/slide3.xml" Id="R5d8d67a32dd34d09" /><Relationship Type="http://schemas.openxmlformats.org/officeDocument/2006/relationships/slide" Target="/ppt/slides/slide4.xml" Id="R47de70e706d149eb" /><Relationship Type="http://schemas.openxmlformats.org/officeDocument/2006/relationships/slide" Target="/ppt/slides/slide5.xml" Id="R80b6ea9517404833" /><Relationship Type="http://schemas.openxmlformats.org/officeDocument/2006/relationships/slide" Target="/ppt/slides/slide6.xml" Id="R3c8e873ce17a4c16" /><Relationship Type="http://schemas.openxmlformats.org/officeDocument/2006/relationships/slide" Target="/ppt/slides/slide7.xml" Id="R742d353d9df0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5e1bd1084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cad265187481f" /><Relationship Type="http://schemas.openxmlformats.org/officeDocument/2006/relationships/theme" Target="/ppt/slideMasters/theme/theme1.xml" Id="R78ffd9fad4e4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cad265187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c9c812e9d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737f7ab5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b6db8175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2b45a9157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a512731bc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e9bbb7992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6e0e8330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P 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ROY BRUNO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