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de31a6197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3e8692c664f25"/>
  </p:sldMasterIdLst>
  <p:sldIdLst>
    <p:sldId xmlns:r="http://schemas.openxmlformats.org/officeDocument/2006/relationships" id="256" r:id="R7a09bec2eb054e87"/>
    <p:sldId xmlns:r="http://schemas.openxmlformats.org/officeDocument/2006/relationships" id="257" r:id="Rd215c71bcbed4407"/>
    <p:sldId xmlns:r="http://schemas.openxmlformats.org/officeDocument/2006/relationships" id="258" r:id="R7f664b8e52e24bbf"/>
    <p:sldId xmlns:r="http://schemas.openxmlformats.org/officeDocument/2006/relationships" id="259" r:id="R8faa85f2968f4749"/>
    <p:sldId xmlns:r="http://schemas.openxmlformats.org/officeDocument/2006/relationships" id="260" r:id="R97341807ffd24ca0"/>
    <p:sldId xmlns:r="http://schemas.openxmlformats.org/officeDocument/2006/relationships" id="261" r:id="Raf6caaba08324fa4"/>
    <p:sldId xmlns:r="http://schemas.openxmlformats.org/officeDocument/2006/relationships" id="262" r:id="R6b55a59be1b8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3e8692c664f25" /><Relationship Type="http://schemas.openxmlformats.org/officeDocument/2006/relationships/slide" Target="/ppt/slides/slide1.xml" Id="R7a09bec2eb054e87" /><Relationship Type="http://schemas.openxmlformats.org/officeDocument/2006/relationships/slide" Target="/ppt/slides/slide2.xml" Id="Rd215c71bcbed4407" /><Relationship Type="http://schemas.openxmlformats.org/officeDocument/2006/relationships/slide" Target="/ppt/slides/slide3.xml" Id="R7f664b8e52e24bbf" /><Relationship Type="http://schemas.openxmlformats.org/officeDocument/2006/relationships/slide" Target="/ppt/slides/slide4.xml" Id="R8faa85f2968f4749" /><Relationship Type="http://schemas.openxmlformats.org/officeDocument/2006/relationships/slide" Target="/ppt/slides/slide5.xml" Id="R97341807ffd24ca0" /><Relationship Type="http://schemas.openxmlformats.org/officeDocument/2006/relationships/slide" Target="/ppt/slides/slide6.xml" Id="Raf6caaba08324fa4" /><Relationship Type="http://schemas.openxmlformats.org/officeDocument/2006/relationships/slide" Target="/ppt/slides/slide7.xml" Id="R6b55a59be1b8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84981b04f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138db50024ea4" /><Relationship Type="http://schemas.openxmlformats.org/officeDocument/2006/relationships/theme" Target="/ppt/slideMasters/theme/theme1.xml" Id="Rc935be6ca51a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138db5002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bbc9e331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6c6e4952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6cf3b8a1b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e12903ab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a0f0d23a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681f197bb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ae75d8c73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