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da35c1fdcf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1bd74c2f64d1f"/>
  </p:sldMasterIdLst>
  <p:sldIdLst>
    <p:sldId xmlns:r="http://schemas.openxmlformats.org/officeDocument/2006/relationships" id="256" r:id="R610a67ce84484fab"/>
    <p:sldId xmlns:r="http://schemas.openxmlformats.org/officeDocument/2006/relationships" id="257" r:id="R588c4073b6df4409"/>
    <p:sldId xmlns:r="http://schemas.openxmlformats.org/officeDocument/2006/relationships" id="258" r:id="R5c1a40bac74943c4"/>
    <p:sldId xmlns:r="http://schemas.openxmlformats.org/officeDocument/2006/relationships" id="259" r:id="Rb4c5a22c00e046aa"/>
    <p:sldId xmlns:r="http://schemas.openxmlformats.org/officeDocument/2006/relationships" id="260" r:id="Rac0db1833e32484a"/>
    <p:sldId xmlns:r="http://schemas.openxmlformats.org/officeDocument/2006/relationships" id="261" r:id="Rf5eedf9fb545434f"/>
    <p:sldId xmlns:r="http://schemas.openxmlformats.org/officeDocument/2006/relationships" id="262" r:id="Red0802ebe400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1bd74c2f64d1f" /><Relationship Type="http://schemas.openxmlformats.org/officeDocument/2006/relationships/slide" Target="/ppt/slides/slide1.xml" Id="R610a67ce84484fab" /><Relationship Type="http://schemas.openxmlformats.org/officeDocument/2006/relationships/slide" Target="/ppt/slides/slide2.xml" Id="R588c4073b6df4409" /><Relationship Type="http://schemas.openxmlformats.org/officeDocument/2006/relationships/slide" Target="/ppt/slides/slide3.xml" Id="R5c1a40bac74943c4" /><Relationship Type="http://schemas.openxmlformats.org/officeDocument/2006/relationships/slide" Target="/ppt/slides/slide4.xml" Id="Rb4c5a22c00e046aa" /><Relationship Type="http://schemas.openxmlformats.org/officeDocument/2006/relationships/slide" Target="/ppt/slides/slide5.xml" Id="Rac0db1833e32484a" /><Relationship Type="http://schemas.openxmlformats.org/officeDocument/2006/relationships/slide" Target="/ppt/slides/slide6.xml" Id="Rf5eedf9fb545434f" /><Relationship Type="http://schemas.openxmlformats.org/officeDocument/2006/relationships/slide" Target="/ppt/slides/slide7.xml" Id="Red0802ebe400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7ffea00a6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a6903405e4fbd" /><Relationship Type="http://schemas.openxmlformats.org/officeDocument/2006/relationships/theme" Target="/ppt/slideMasters/theme/theme1.xml" Id="R215f6922046c4b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4a6903405e4f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4d5f7193c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7629c6bf5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d0360e9dc4a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a1f41d808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5739cb358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c8f9c4a7149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689efb107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1 209 655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7 854 268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9 203 330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HÅGENSTAD RANUM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Ranum, Øvre Bakklandet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oeranum@online.no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996 534 820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