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a533c81cc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65c35f773482a"/>
  </p:sldMasterIdLst>
  <p:sldIdLst>
    <p:sldId xmlns:r="http://schemas.openxmlformats.org/officeDocument/2006/relationships" id="256" r:id="R246c5d74a5ed4db3"/>
    <p:sldId xmlns:r="http://schemas.openxmlformats.org/officeDocument/2006/relationships" id="257" r:id="Rdd1579b7db5e450a"/>
    <p:sldId xmlns:r="http://schemas.openxmlformats.org/officeDocument/2006/relationships" id="258" r:id="R27b1c377c1584305"/>
    <p:sldId xmlns:r="http://schemas.openxmlformats.org/officeDocument/2006/relationships" id="259" r:id="R264fe1db87574457"/>
    <p:sldId xmlns:r="http://schemas.openxmlformats.org/officeDocument/2006/relationships" id="260" r:id="R8e16116110f3472d"/>
    <p:sldId xmlns:r="http://schemas.openxmlformats.org/officeDocument/2006/relationships" id="261" r:id="R849c4f6c56ea4de6"/>
    <p:sldId xmlns:r="http://schemas.openxmlformats.org/officeDocument/2006/relationships" id="262" r:id="R51db840c1fa5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65c35f773482a" /><Relationship Type="http://schemas.openxmlformats.org/officeDocument/2006/relationships/slide" Target="/ppt/slides/slide1.xml" Id="R246c5d74a5ed4db3" /><Relationship Type="http://schemas.openxmlformats.org/officeDocument/2006/relationships/slide" Target="/ppt/slides/slide2.xml" Id="Rdd1579b7db5e450a" /><Relationship Type="http://schemas.openxmlformats.org/officeDocument/2006/relationships/slide" Target="/ppt/slides/slide3.xml" Id="R27b1c377c1584305" /><Relationship Type="http://schemas.openxmlformats.org/officeDocument/2006/relationships/slide" Target="/ppt/slides/slide4.xml" Id="R264fe1db87574457" /><Relationship Type="http://schemas.openxmlformats.org/officeDocument/2006/relationships/slide" Target="/ppt/slides/slide5.xml" Id="R8e16116110f3472d" /><Relationship Type="http://schemas.openxmlformats.org/officeDocument/2006/relationships/slide" Target="/ppt/slides/slide6.xml" Id="R849c4f6c56ea4de6" /><Relationship Type="http://schemas.openxmlformats.org/officeDocument/2006/relationships/slide" Target="/ppt/slides/slide7.xml" Id="R51db840c1fa5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80a40e3c0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8f6a31b54789" /><Relationship Type="http://schemas.openxmlformats.org/officeDocument/2006/relationships/theme" Target="/ppt/slideMasters/theme/theme1.xml" Id="R6043d72b1b7a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38f6a31b5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8a8e199da4c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9934368e24f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c868978c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232254f2c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acf5c2675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6594dae6740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2e2f1a7cf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3 472 957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30 551 744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41 189 558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MAGNE AARSTAD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KYLLINGSTAD AARSTAD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Forusvågen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996 540 197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GRAA AS</a:t>
            </a:r>
          </a:p>
        </p:txBody>
      </p:sp>
    </p:spTree>
  </p:cSld>
  <p:clrMapOvr>
    <a:masterClrMapping xmlns:a="http://schemas.openxmlformats.org/drawingml/2006/main"/>
  </p:clrMapOvr>
</p:sld>
</file>