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04d671fb0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4de6cb1b1482b"/>
  </p:sldMasterIdLst>
  <p:sldIdLst>
    <p:sldId xmlns:r="http://schemas.openxmlformats.org/officeDocument/2006/relationships" id="256" r:id="Re1d55e3f585846d1"/>
    <p:sldId xmlns:r="http://schemas.openxmlformats.org/officeDocument/2006/relationships" id="257" r:id="Rf0cda66f3cb24c90"/>
    <p:sldId xmlns:r="http://schemas.openxmlformats.org/officeDocument/2006/relationships" id="258" r:id="R2cb5ccdb94214320"/>
    <p:sldId xmlns:r="http://schemas.openxmlformats.org/officeDocument/2006/relationships" id="259" r:id="R42f3e13d211149d6"/>
    <p:sldId xmlns:r="http://schemas.openxmlformats.org/officeDocument/2006/relationships" id="260" r:id="R11a5e71f16994689"/>
    <p:sldId xmlns:r="http://schemas.openxmlformats.org/officeDocument/2006/relationships" id="261" r:id="R05698a4d72f84504"/>
    <p:sldId xmlns:r="http://schemas.openxmlformats.org/officeDocument/2006/relationships" id="262" r:id="Ra543f1d088514a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4de6cb1b1482b" /><Relationship Type="http://schemas.openxmlformats.org/officeDocument/2006/relationships/slide" Target="/ppt/slides/slide1.xml" Id="Re1d55e3f585846d1" /><Relationship Type="http://schemas.openxmlformats.org/officeDocument/2006/relationships/slide" Target="/ppt/slides/slide2.xml" Id="Rf0cda66f3cb24c90" /><Relationship Type="http://schemas.openxmlformats.org/officeDocument/2006/relationships/slide" Target="/ppt/slides/slide3.xml" Id="R2cb5ccdb94214320" /><Relationship Type="http://schemas.openxmlformats.org/officeDocument/2006/relationships/slide" Target="/ppt/slides/slide4.xml" Id="R42f3e13d211149d6" /><Relationship Type="http://schemas.openxmlformats.org/officeDocument/2006/relationships/slide" Target="/ppt/slides/slide5.xml" Id="R11a5e71f16994689" /><Relationship Type="http://schemas.openxmlformats.org/officeDocument/2006/relationships/slide" Target="/ppt/slides/slide6.xml" Id="R05698a4d72f84504" /><Relationship Type="http://schemas.openxmlformats.org/officeDocument/2006/relationships/slide" Target="/ppt/slides/slide7.xml" Id="Ra543f1d088514a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19d843a12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abf03eee34997" /><Relationship Type="http://schemas.openxmlformats.org/officeDocument/2006/relationships/theme" Target="/ppt/slideMasters/theme/theme1.xml" Id="R01dea5d615fb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abf03eee349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7276394be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c168831d8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23066547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510b69a60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5264da933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bf7eb2511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d0020abe847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MEG OG MINE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OG 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OG MINE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OG 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OG 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OG 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29 416 624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29 649 253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OG 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ENDRE HELTNE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OG 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Nytun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996 554 686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OG MINE AS</a:t>
            </a:r>
          </a:p>
        </p:txBody>
      </p:sp>
    </p:spTree>
  </p:cSld>
  <p:clrMapOvr>
    <a:masterClrMapping xmlns:a="http://schemas.openxmlformats.org/drawingml/2006/main"/>
  </p:clrMapOvr>
</p:sld>
</file>