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b87535318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37832b3197433e"/>
  </p:sldMasterIdLst>
  <p:sldIdLst>
    <p:sldId xmlns:r="http://schemas.openxmlformats.org/officeDocument/2006/relationships" id="256" r:id="Rc4a29db74ff546b7"/>
    <p:sldId xmlns:r="http://schemas.openxmlformats.org/officeDocument/2006/relationships" id="257" r:id="R8d1b9648c5914c62"/>
    <p:sldId xmlns:r="http://schemas.openxmlformats.org/officeDocument/2006/relationships" id="258" r:id="R0a71c1feb8ca4f64"/>
    <p:sldId xmlns:r="http://schemas.openxmlformats.org/officeDocument/2006/relationships" id="259" r:id="R20db5812cede4dcf"/>
    <p:sldId xmlns:r="http://schemas.openxmlformats.org/officeDocument/2006/relationships" id="260" r:id="Recd461e05379479b"/>
    <p:sldId xmlns:r="http://schemas.openxmlformats.org/officeDocument/2006/relationships" id="261" r:id="Rc98e006a4b1e475d"/>
    <p:sldId xmlns:r="http://schemas.openxmlformats.org/officeDocument/2006/relationships" id="262" r:id="Ra6af8dc169e445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7832b3197433e" /><Relationship Type="http://schemas.openxmlformats.org/officeDocument/2006/relationships/slide" Target="/ppt/slides/slide1.xml" Id="Rc4a29db74ff546b7" /><Relationship Type="http://schemas.openxmlformats.org/officeDocument/2006/relationships/slide" Target="/ppt/slides/slide2.xml" Id="R8d1b9648c5914c62" /><Relationship Type="http://schemas.openxmlformats.org/officeDocument/2006/relationships/slide" Target="/ppt/slides/slide3.xml" Id="R0a71c1feb8ca4f64" /><Relationship Type="http://schemas.openxmlformats.org/officeDocument/2006/relationships/slide" Target="/ppt/slides/slide4.xml" Id="R20db5812cede4dcf" /><Relationship Type="http://schemas.openxmlformats.org/officeDocument/2006/relationships/slide" Target="/ppt/slides/slide5.xml" Id="Recd461e05379479b" /><Relationship Type="http://schemas.openxmlformats.org/officeDocument/2006/relationships/slide" Target="/ppt/slides/slide6.xml" Id="Rc98e006a4b1e475d" /><Relationship Type="http://schemas.openxmlformats.org/officeDocument/2006/relationships/slide" Target="/ppt/slides/slide7.xml" Id="Ra6af8dc169e445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78602e584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39b1627284c06" /><Relationship Type="http://schemas.openxmlformats.org/officeDocument/2006/relationships/theme" Target="/ppt/slideMasters/theme/theme1.xml" Id="Rcfa88399c8f9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439b1627284c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7f4ecabbe4d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9bbf75788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6ad9665a4b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aa46664d8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a73cccf514c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16ea98d9d42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8a9e436ec4d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8 891 715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19 329 317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HALLSTEIN RANUM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996 635 937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HAMARA INVEST AS</a:t>
            </a:r>
          </a:p>
        </p:txBody>
      </p:sp>
    </p:spTree>
  </p:cSld>
  <p:clrMapOvr>
    <a:masterClrMapping xmlns:a="http://schemas.openxmlformats.org/drawingml/2006/main"/>
  </p:clrMapOvr>
</p:sld>
</file>