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b10d0fbdd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57c26886a4652"/>
  </p:sldMasterIdLst>
  <p:sldIdLst>
    <p:sldId xmlns:r="http://schemas.openxmlformats.org/officeDocument/2006/relationships" id="256" r:id="R06f910a2a4e64e2c"/>
    <p:sldId xmlns:r="http://schemas.openxmlformats.org/officeDocument/2006/relationships" id="257" r:id="R26ad90cd5f5047b7"/>
    <p:sldId xmlns:r="http://schemas.openxmlformats.org/officeDocument/2006/relationships" id="258" r:id="Rd09e0cc0543e49a9"/>
    <p:sldId xmlns:r="http://schemas.openxmlformats.org/officeDocument/2006/relationships" id="259" r:id="R19b6e7c9181e4626"/>
    <p:sldId xmlns:r="http://schemas.openxmlformats.org/officeDocument/2006/relationships" id="260" r:id="R9c6e97ccfb744f04"/>
    <p:sldId xmlns:r="http://schemas.openxmlformats.org/officeDocument/2006/relationships" id="261" r:id="R8660e47c42664563"/>
    <p:sldId xmlns:r="http://schemas.openxmlformats.org/officeDocument/2006/relationships" id="262" r:id="R5774380b0874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57c26886a4652" /><Relationship Type="http://schemas.openxmlformats.org/officeDocument/2006/relationships/slide" Target="/ppt/slides/slide1.xml" Id="R06f910a2a4e64e2c" /><Relationship Type="http://schemas.openxmlformats.org/officeDocument/2006/relationships/slide" Target="/ppt/slides/slide2.xml" Id="R26ad90cd5f5047b7" /><Relationship Type="http://schemas.openxmlformats.org/officeDocument/2006/relationships/slide" Target="/ppt/slides/slide3.xml" Id="Rd09e0cc0543e49a9" /><Relationship Type="http://schemas.openxmlformats.org/officeDocument/2006/relationships/slide" Target="/ppt/slides/slide4.xml" Id="R19b6e7c9181e4626" /><Relationship Type="http://schemas.openxmlformats.org/officeDocument/2006/relationships/slide" Target="/ppt/slides/slide5.xml" Id="R9c6e97ccfb744f04" /><Relationship Type="http://schemas.openxmlformats.org/officeDocument/2006/relationships/slide" Target="/ppt/slides/slide6.xml" Id="R8660e47c42664563" /><Relationship Type="http://schemas.openxmlformats.org/officeDocument/2006/relationships/slide" Target="/ppt/slides/slide7.xml" Id="R5774380b0874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d2ff2339b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d1b7839643b8" /><Relationship Type="http://schemas.openxmlformats.org/officeDocument/2006/relationships/theme" Target="/ppt/slideMasters/theme/theme1.xml" Id="R02d0f551bea5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4d1b78396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c4ee2d571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88e73cee5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eb3d8024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7c2940bca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e6c824e4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387aa8ae4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2a8ba395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MAXSAT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MAXSAT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2 501 944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GEORGIEV KIRILOV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ALICE PEDDER KIRILOVA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Geilolie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996 637 751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MAXSAT AS</a:t>
            </a:r>
          </a:p>
        </p:txBody>
      </p:sp>
    </p:spTree>
  </p:cSld>
  <p:clrMapOvr>
    <a:masterClrMapping xmlns:a="http://schemas.openxmlformats.org/drawingml/2006/main"/>
  </p:clrMapOvr>
</p:sld>
</file>