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cd6e03f48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ddbb41f0d4203"/>
  </p:sldMasterIdLst>
  <p:sldIdLst>
    <p:sldId xmlns:r="http://schemas.openxmlformats.org/officeDocument/2006/relationships" id="256" r:id="R14d09db2178440da"/>
    <p:sldId xmlns:r="http://schemas.openxmlformats.org/officeDocument/2006/relationships" id="257" r:id="R9cbf1865fd5c4227"/>
    <p:sldId xmlns:r="http://schemas.openxmlformats.org/officeDocument/2006/relationships" id="258" r:id="R2b5942bc646d405e"/>
    <p:sldId xmlns:r="http://schemas.openxmlformats.org/officeDocument/2006/relationships" id="259" r:id="R1ada7ba38b8a431d"/>
    <p:sldId xmlns:r="http://schemas.openxmlformats.org/officeDocument/2006/relationships" id="260" r:id="R589c3d21a0884e90"/>
    <p:sldId xmlns:r="http://schemas.openxmlformats.org/officeDocument/2006/relationships" id="261" r:id="R8aef9d39d8fb4a88"/>
    <p:sldId xmlns:r="http://schemas.openxmlformats.org/officeDocument/2006/relationships" id="262" r:id="Rfea677ced5cb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ddbb41f0d4203" /><Relationship Type="http://schemas.openxmlformats.org/officeDocument/2006/relationships/slide" Target="/ppt/slides/slide1.xml" Id="R14d09db2178440da" /><Relationship Type="http://schemas.openxmlformats.org/officeDocument/2006/relationships/slide" Target="/ppt/slides/slide2.xml" Id="R9cbf1865fd5c4227" /><Relationship Type="http://schemas.openxmlformats.org/officeDocument/2006/relationships/slide" Target="/ppt/slides/slide3.xml" Id="R2b5942bc646d405e" /><Relationship Type="http://schemas.openxmlformats.org/officeDocument/2006/relationships/slide" Target="/ppt/slides/slide4.xml" Id="R1ada7ba38b8a431d" /><Relationship Type="http://schemas.openxmlformats.org/officeDocument/2006/relationships/slide" Target="/ppt/slides/slide5.xml" Id="R589c3d21a0884e90" /><Relationship Type="http://schemas.openxmlformats.org/officeDocument/2006/relationships/slide" Target="/ppt/slides/slide6.xml" Id="R8aef9d39d8fb4a88" /><Relationship Type="http://schemas.openxmlformats.org/officeDocument/2006/relationships/slide" Target="/ppt/slides/slide7.xml" Id="Rfea677ced5cb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af97d29fc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f9fc1ab64791" /><Relationship Type="http://schemas.openxmlformats.org/officeDocument/2006/relationships/theme" Target="/ppt/slideMasters/theme/theme1.xml" Id="Rda511df1036b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af9fc1ab6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dfcc45ba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2537c221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5596a000e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92664719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9f01e1b1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97e32c37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7d792c75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