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5b9f1de24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e23a5ade640dd"/>
  </p:sldMasterIdLst>
  <p:sldIdLst>
    <p:sldId xmlns:r="http://schemas.openxmlformats.org/officeDocument/2006/relationships" id="256" r:id="R8c44a6b408dd4267"/>
    <p:sldId xmlns:r="http://schemas.openxmlformats.org/officeDocument/2006/relationships" id="257" r:id="R2e6fe8cf4df94883"/>
    <p:sldId xmlns:r="http://schemas.openxmlformats.org/officeDocument/2006/relationships" id="258" r:id="R921001ac48914eb6"/>
    <p:sldId xmlns:r="http://schemas.openxmlformats.org/officeDocument/2006/relationships" id="259" r:id="R21fc17fc0d0740a7"/>
    <p:sldId xmlns:r="http://schemas.openxmlformats.org/officeDocument/2006/relationships" id="260" r:id="Rf2fb09c01cfb4036"/>
    <p:sldId xmlns:r="http://schemas.openxmlformats.org/officeDocument/2006/relationships" id="261" r:id="Ra10868283d7645b4"/>
    <p:sldId xmlns:r="http://schemas.openxmlformats.org/officeDocument/2006/relationships" id="262" r:id="Rdaa083d87cfa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e23a5ade640dd" /><Relationship Type="http://schemas.openxmlformats.org/officeDocument/2006/relationships/slide" Target="/ppt/slides/slide1.xml" Id="R8c44a6b408dd4267" /><Relationship Type="http://schemas.openxmlformats.org/officeDocument/2006/relationships/slide" Target="/ppt/slides/slide2.xml" Id="R2e6fe8cf4df94883" /><Relationship Type="http://schemas.openxmlformats.org/officeDocument/2006/relationships/slide" Target="/ppt/slides/slide3.xml" Id="R921001ac48914eb6" /><Relationship Type="http://schemas.openxmlformats.org/officeDocument/2006/relationships/slide" Target="/ppt/slides/slide4.xml" Id="R21fc17fc0d0740a7" /><Relationship Type="http://schemas.openxmlformats.org/officeDocument/2006/relationships/slide" Target="/ppt/slides/slide5.xml" Id="Rf2fb09c01cfb4036" /><Relationship Type="http://schemas.openxmlformats.org/officeDocument/2006/relationships/slide" Target="/ppt/slides/slide6.xml" Id="Ra10868283d7645b4" /><Relationship Type="http://schemas.openxmlformats.org/officeDocument/2006/relationships/slide" Target="/ppt/slides/slide7.xml" Id="Rdaa083d87cfa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0da0b3abd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7c600faea4887" /><Relationship Type="http://schemas.openxmlformats.org/officeDocument/2006/relationships/theme" Target="/ppt/slideMasters/theme/theme1.xml" Id="Re041a62e7f08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7c600faea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28d38528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c3170213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bed41386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5042bc9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8ffe846bb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49f60e23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2f293764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