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4b5859d0a340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5bcd6f3edf4c06"/>
  </p:sldMasterIdLst>
  <p:sldIdLst>
    <p:sldId xmlns:r="http://schemas.openxmlformats.org/officeDocument/2006/relationships" id="256" r:id="Rbbb1862e183b43e8"/>
    <p:sldId xmlns:r="http://schemas.openxmlformats.org/officeDocument/2006/relationships" id="257" r:id="R4bb7c1d141e7486b"/>
    <p:sldId xmlns:r="http://schemas.openxmlformats.org/officeDocument/2006/relationships" id="258" r:id="R72726da0b1184af1"/>
    <p:sldId xmlns:r="http://schemas.openxmlformats.org/officeDocument/2006/relationships" id="259" r:id="Rb7a28521293b4767"/>
    <p:sldId xmlns:r="http://schemas.openxmlformats.org/officeDocument/2006/relationships" id="260" r:id="R44b43914b5a548c0"/>
    <p:sldId xmlns:r="http://schemas.openxmlformats.org/officeDocument/2006/relationships" id="261" r:id="Rc73eee6aa0f94c50"/>
    <p:sldId xmlns:r="http://schemas.openxmlformats.org/officeDocument/2006/relationships" id="262" r:id="R1ad7d7fbbdb748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bcd6f3edf4c06" /><Relationship Type="http://schemas.openxmlformats.org/officeDocument/2006/relationships/slide" Target="/ppt/slides/slide1.xml" Id="Rbbb1862e183b43e8" /><Relationship Type="http://schemas.openxmlformats.org/officeDocument/2006/relationships/slide" Target="/ppt/slides/slide2.xml" Id="R4bb7c1d141e7486b" /><Relationship Type="http://schemas.openxmlformats.org/officeDocument/2006/relationships/slide" Target="/ppt/slides/slide3.xml" Id="R72726da0b1184af1" /><Relationship Type="http://schemas.openxmlformats.org/officeDocument/2006/relationships/slide" Target="/ppt/slides/slide4.xml" Id="Rb7a28521293b4767" /><Relationship Type="http://schemas.openxmlformats.org/officeDocument/2006/relationships/slide" Target="/ppt/slides/slide5.xml" Id="R44b43914b5a548c0" /><Relationship Type="http://schemas.openxmlformats.org/officeDocument/2006/relationships/slide" Target="/ppt/slides/slide6.xml" Id="Rc73eee6aa0f94c50" /><Relationship Type="http://schemas.openxmlformats.org/officeDocument/2006/relationships/slide" Target="/ppt/slides/slide7.xml" Id="R1ad7d7fbbdb748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f5d4c62eb4e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63557c9164191" /><Relationship Type="http://schemas.openxmlformats.org/officeDocument/2006/relationships/theme" Target="/ppt/slideMasters/theme/theme1.xml" Id="R934478b4ceba4e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763557c91641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cfedc608c4a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b4691778f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e3df15e8446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1734d117b4d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4b6fca2f743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b2398cc334a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69691dddd45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KPB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KPB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730 482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38 445 599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39 924 500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PEDER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Stjørdølavegen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996 662 268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