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5156d05aa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b27acc6a24e4a"/>
  </p:sldMasterIdLst>
  <p:sldIdLst>
    <p:sldId xmlns:r="http://schemas.openxmlformats.org/officeDocument/2006/relationships" id="256" r:id="R2432b19f29dd4bf7"/>
    <p:sldId xmlns:r="http://schemas.openxmlformats.org/officeDocument/2006/relationships" id="257" r:id="Rdee431a4391a4d09"/>
    <p:sldId xmlns:r="http://schemas.openxmlformats.org/officeDocument/2006/relationships" id="258" r:id="R315f3c98bf764846"/>
    <p:sldId xmlns:r="http://schemas.openxmlformats.org/officeDocument/2006/relationships" id="259" r:id="R391926ce9ec24ff2"/>
    <p:sldId xmlns:r="http://schemas.openxmlformats.org/officeDocument/2006/relationships" id="260" r:id="Re8fe9d3ed5bf43f6"/>
    <p:sldId xmlns:r="http://schemas.openxmlformats.org/officeDocument/2006/relationships" id="261" r:id="Rc299d044feac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b27acc6a24e4a" /><Relationship Type="http://schemas.openxmlformats.org/officeDocument/2006/relationships/slide" Target="/ppt/slides/slide1.xml" Id="R2432b19f29dd4bf7" /><Relationship Type="http://schemas.openxmlformats.org/officeDocument/2006/relationships/slide" Target="/ppt/slides/slide2.xml" Id="Rdee431a4391a4d09" /><Relationship Type="http://schemas.openxmlformats.org/officeDocument/2006/relationships/slide" Target="/ppt/slides/slide3.xml" Id="R315f3c98bf764846" /><Relationship Type="http://schemas.openxmlformats.org/officeDocument/2006/relationships/slide" Target="/ppt/slides/slide4.xml" Id="R391926ce9ec24ff2" /><Relationship Type="http://schemas.openxmlformats.org/officeDocument/2006/relationships/slide" Target="/ppt/slides/slide5.xml" Id="Re8fe9d3ed5bf43f6" /><Relationship Type="http://schemas.openxmlformats.org/officeDocument/2006/relationships/slide" Target="/ppt/slides/slide6.xml" Id="Rc299d044feac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7e149615e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a7ef110f4dc9" /><Relationship Type="http://schemas.openxmlformats.org/officeDocument/2006/relationships/theme" Target="/ppt/slideMasters/theme/theme1.xml" Id="R63e6c41569c1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fa7ef110f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39bca509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5233e4441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f83f5bd6e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d6052829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b64339c0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d2c3f2bb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