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7d116f47e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5c71c2c344887"/>
  </p:sldMasterIdLst>
  <p:sldIdLst>
    <p:sldId xmlns:r="http://schemas.openxmlformats.org/officeDocument/2006/relationships" id="256" r:id="R35a721fdaa1c4a03"/>
    <p:sldId xmlns:r="http://schemas.openxmlformats.org/officeDocument/2006/relationships" id="257" r:id="Rff47e6147bc446fd"/>
    <p:sldId xmlns:r="http://schemas.openxmlformats.org/officeDocument/2006/relationships" id="258" r:id="Rf05776574239420a"/>
    <p:sldId xmlns:r="http://schemas.openxmlformats.org/officeDocument/2006/relationships" id="259" r:id="R5c32e256318b4cca"/>
    <p:sldId xmlns:r="http://schemas.openxmlformats.org/officeDocument/2006/relationships" id="260" r:id="Ra421b79e383e4a81"/>
    <p:sldId xmlns:r="http://schemas.openxmlformats.org/officeDocument/2006/relationships" id="261" r:id="R1f3a817300f74dd7"/>
    <p:sldId xmlns:r="http://schemas.openxmlformats.org/officeDocument/2006/relationships" id="262" r:id="Rcc8363e9d5e6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5c71c2c344887" /><Relationship Type="http://schemas.openxmlformats.org/officeDocument/2006/relationships/slide" Target="/ppt/slides/slide1.xml" Id="R35a721fdaa1c4a03" /><Relationship Type="http://schemas.openxmlformats.org/officeDocument/2006/relationships/slide" Target="/ppt/slides/slide2.xml" Id="Rff47e6147bc446fd" /><Relationship Type="http://schemas.openxmlformats.org/officeDocument/2006/relationships/slide" Target="/ppt/slides/slide3.xml" Id="Rf05776574239420a" /><Relationship Type="http://schemas.openxmlformats.org/officeDocument/2006/relationships/slide" Target="/ppt/slides/slide4.xml" Id="R5c32e256318b4cca" /><Relationship Type="http://schemas.openxmlformats.org/officeDocument/2006/relationships/slide" Target="/ppt/slides/slide5.xml" Id="Ra421b79e383e4a81" /><Relationship Type="http://schemas.openxmlformats.org/officeDocument/2006/relationships/slide" Target="/ppt/slides/slide6.xml" Id="R1f3a817300f74dd7" /><Relationship Type="http://schemas.openxmlformats.org/officeDocument/2006/relationships/slide" Target="/ppt/slides/slide7.xml" Id="Rcc8363e9d5e6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2167a7043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b3c7ee4041d8" /><Relationship Type="http://schemas.openxmlformats.org/officeDocument/2006/relationships/theme" Target="/ppt/slideMasters/theme/theme1.xml" Id="R75b123246edc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1b3c7ee40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6000eb15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1ab6adef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63d75582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5c8ddae2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f037dace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9b325613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5178570e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