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86533c664141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fe51b78c2e49c1"/>
  </p:sldMasterIdLst>
  <p:sldIdLst>
    <p:sldId xmlns:r="http://schemas.openxmlformats.org/officeDocument/2006/relationships" id="256" r:id="Re018c76dc32f44f3"/>
    <p:sldId xmlns:r="http://schemas.openxmlformats.org/officeDocument/2006/relationships" id="257" r:id="R4125172363664691"/>
    <p:sldId xmlns:r="http://schemas.openxmlformats.org/officeDocument/2006/relationships" id="258" r:id="R053b6a7061da4c8d"/>
    <p:sldId xmlns:r="http://schemas.openxmlformats.org/officeDocument/2006/relationships" id="259" r:id="R871867bfb3364477"/>
    <p:sldId xmlns:r="http://schemas.openxmlformats.org/officeDocument/2006/relationships" id="260" r:id="Ra7bf932e946c45b8"/>
    <p:sldId xmlns:r="http://schemas.openxmlformats.org/officeDocument/2006/relationships" id="261" r:id="R177ceab741764d1e"/>
    <p:sldId xmlns:r="http://schemas.openxmlformats.org/officeDocument/2006/relationships" id="262" r:id="R51c85f1d45a649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e51b78c2e49c1" /><Relationship Type="http://schemas.openxmlformats.org/officeDocument/2006/relationships/slide" Target="/ppt/slides/slide1.xml" Id="Re018c76dc32f44f3" /><Relationship Type="http://schemas.openxmlformats.org/officeDocument/2006/relationships/slide" Target="/ppt/slides/slide2.xml" Id="R4125172363664691" /><Relationship Type="http://schemas.openxmlformats.org/officeDocument/2006/relationships/slide" Target="/ppt/slides/slide3.xml" Id="R053b6a7061da4c8d" /><Relationship Type="http://schemas.openxmlformats.org/officeDocument/2006/relationships/slide" Target="/ppt/slides/slide4.xml" Id="R871867bfb3364477" /><Relationship Type="http://schemas.openxmlformats.org/officeDocument/2006/relationships/slide" Target="/ppt/slides/slide5.xml" Id="Ra7bf932e946c45b8" /><Relationship Type="http://schemas.openxmlformats.org/officeDocument/2006/relationships/slide" Target="/ppt/slides/slide6.xml" Id="R177ceab741764d1e" /><Relationship Type="http://schemas.openxmlformats.org/officeDocument/2006/relationships/slide" Target="/ppt/slides/slide7.xml" Id="R51c85f1d45a649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dee31c7b94e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f46cdc21c477d" /><Relationship Type="http://schemas.openxmlformats.org/officeDocument/2006/relationships/theme" Target="/ppt/slideMasters/theme/theme1.xml" Id="Re35e94de4d8e40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ef46cdc21c47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73f3c036f4e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07529b2504b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a93cb9b7146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2281e49a14c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8ccaabbf441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9cb126ac740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52cf94aea49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AXERA BUSINESS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AXERA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AXERA BUSINESS MANAGEMENT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AXERA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AXERA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AXERA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27 030 000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2 756 850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2 196 877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1 286 661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11 510 901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AXERA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TUM INVEST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LMJJ INVEST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AXERA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996 707 636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AXERA BUSINESS MANAGEMENT AS</a:t>
            </a:r>
          </a:p>
        </p:txBody>
      </p:sp>
    </p:spTree>
  </p:cSld>
  <p:clrMapOvr>
    <a:masterClrMapping xmlns:a="http://schemas.openxmlformats.org/drawingml/2006/main"/>
  </p:clrMapOvr>
</p:sld>
</file>