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48243ca4d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9bf6a17c445bf"/>
  </p:sldMasterIdLst>
  <p:sldIdLst>
    <p:sldId xmlns:r="http://schemas.openxmlformats.org/officeDocument/2006/relationships" id="256" r:id="Rcb06b6361ad7441e"/>
    <p:sldId xmlns:r="http://schemas.openxmlformats.org/officeDocument/2006/relationships" id="257" r:id="R493ec5ef07084804"/>
    <p:sldId xmlns:r="http://schemas.openxmlformats.org/officeDocument/2006/relationships" id="258" r:id="Raa1836c543354007"/>
    <p:sldId xmlns:r="http://schemas.openxmlformats.org/officeDocument/2006/relationships" id="259" r:id="Rd73e3595ce5d4bf8"/>
    <p:sldId xmlns:r="http://schemas.openxmlformats.org/officeDocument/2006/relationships" id="260" r:id="Rad7fe160fd3e454f"/>
    <p:sldId xmlns:r="http://schemas.openxmlformats.org/officeDocument/2006/relationships" id="261" r:id="Ra291749812364a52"/>
    <p:sldId xmlns:r="http://schemas.openxmlformats.org/officeDocument/2006/relationships" id="262" r:id="R07d3ff9ed4be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9bf6a17c445bf" /><Relationship Type="http://schemas.openxmlformats.org/officeDocument/2006/relationships/slide" Target="/ppt/slides/slide1.xml" Id="Rcb06b6361ad7441e" /><Relationship Type="http://schemas.openxmlformats.org/officeDocument/2006/relationships/slide" Target="/ppt/slides/slide2.xml" Id="R493ec5ef07084804" /><Relationship Type="http://schemas.openxmlformats.org/officeDocument/2006/relationships/slide" Target="/ppt/slides/slide3.xml" Id="Raa1836c543354007" /><Relationship Type="http://schemas.openxmlformats.org/officeDocument/2006/relationships/slide" Target="/ppt/slides/slide4.xml" Id="Rd73e3595ce5d4bf8" /><Relationship Type="http://schemas.openxmlformats.org/officeDocument/2006/relationships/slide" Target="/ppt/slides/slide5.xml" Id="Rad7fe160fd3e454f" /><Relationship Type="http://schemas.openxmlformats.org/officeDocument/2006/relationships/slide" Target="/ppt/slides/slide6.xml" Id="Ra291749812364a52" /><Relationship Type="http://schemas.openxmlformats.org/officeDocument/2006/relationships/slide" Target="/ppt/slides/slide7.xml" Id="R07d3ff9ed4be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a07939840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55bf8bca4cda" /><Relationship Type="http://schemas.openxmlformats.org/officeDocument/2006/relationships/theme" Target="/ppt/slideMasters/theme/theme1.xml" Id="R7d368a5ca212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355bf8bca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8558ed91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947467ca4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b3b11c53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9d711cdd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972cc61e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fdbd31624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68fa2745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ISAKSEN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ATLE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SOFIE ANVIK DUE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SIREN ANVIK AGAEV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allé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trond.anvik@visionpartner.no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996 736 377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