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3287d5c33443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ebe3edb4fe494e"/>
  </p:sldMasterIdLst>
  <p:sldIdLst>
    <p:sldId xmlns:r="http://schemas.openxmlformats.org/officeDocument/2006/relationships" id="256" r:id="Re46adec74e5c4847"/>
    <p:sldId xmlns:r="http://schemas.openxmlformats.org/officeDocument/2006/relationships" id="257" r:id="R468cb0459873428f"/>
    <p:sldId xmlns:r="http://schemas.openxmlformats.org/officeDocument/2006/relationships" id="258" r:id="Rf00abdbc086a4de7"/>
    <p:sldId xmlns:r="http://schemas.openxmlformats.org/officeDocument/2006/relationships" id="259" r:id="Rc7f2f5bc81624979"/>
    <p:sldId xmlns:r="http://schemas.openxmlformats.org/officeDocument/2006/relationships" id="260" r:id="R7fa275a27d164f64"/>
    <p:sldId xmlns:r="http://schemas.openxmlformats.org/officeDocument/2006/relationships" id="261" r:id="R1a5dbb2bd89542e2"/>
    <p:sldId xmlns:r="http://schemas.openxmlformats.org/officeDocument/2006/relationships" id="262" r:id="R85617fe12d254e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be3edb4fe494e" /><Relationship Type="http://schemas.openxmlformats.org/officeDocument/2006/relationships/slide" Target="/ppt/slides/slide1.xml" Id="Re46adec74e5c4847" /><Relationship Type="http://schemas.openxmlformats.org/officeDocument/2006/relationships/slide" Target="/ppt/slides/slide2.xml" Id="R468cb0459873428f" /><Relationship Type="http://schemas.openxmlformats.org/officeDocument/2006/relationships/slide" Target="/ppt/slides/slide3.xml" Id="Rf00abdbc086a4de7" /><Relationship Type="http://schemas.openxmlformats.org/officeDocument/2006/relationships/slide" Target="/ppt/slides/slide4.xml" Id="Rc7f2f5bc81624979" /><Relationship Type="http://schemas.openxmlformats.org/officeDocument/2006/relationships/slide" Target="/ppt/slides/slide5.xml" Id="R7fa275a27d164f64" /><Relationship Type="http://schemas.openxmlformats.org/officeDocument/2006/relationships/slide" Target="/ppt/slides/slide6.xml" Id="R1a5dbb2bd89542e2" /><Relationship Type="http://schemas.openxmlformats.org/officeDocument/2006/relationships/slide" Target="/ppt/slides/slide7.xml" Id="R85617fe12d254e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7ec36914e4b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be3127421471a" /><Relationship Type="http://schemas.openxmlformats.org/officeDocument/2006/relationships/theme" Target="/ppt/slideMasters/theme/theme1.xml" Id="Rf4bfb4f3582c4b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abe312742147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efa008adf45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001aed2b848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4c7f9ce174e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881bec5f947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3af61b02a40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1a692a9fe40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5379d526541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MARINESENTER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MARINESENTER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121 496 751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15 089 091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11 254 417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34 513 887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50 948 656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SDB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www.bergenmarinesenter.no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996 754 413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