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d560eb2d3a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4bba686214e00"/>
  </p:sldMasterIdLst>
  <p:sldIdLst>
    <p:sldId xmlns:r="http://schemas.openxmlformats.org/officeDocument/2006/relationships" id="256" r:id="R688d3c9489264548"/>
    <p:sldId xmlns:r="http://schemas.openxmlformats.org/officeDocument/2006/relationships" id="257" r:id="R6df42b2be5ff4cee"/>
    <p:sldId xmlns:r="http://schemas.openxmlformats.org/officeDocument/2006/relationships" id="258" r:id="Rc1bb5940dc3d4b26"/>
    <p:sldId xmlns:r="http://schemas.openxmlformats.org/officeDocument/2006/relationships" id="259" r:id="Raffcb37ed5ce4321"/>
    <p:sldId xmlns:r="http://schemas.openxmlformats.org/officeDocument/2006/relationships" id="260" r:id="Rbf2f59bef7b34758"/>
    <p:sldId xmlns:r="http://schemas.openxmlformats.org/officeDocument/2006/relationships" id="261" r:id="R836983023a774b72"/>
    <p:sldId xmlns:r="http://schemas.openxmlformats.org/officeDocument/2006/relationships" id="262" r:id="R6bd27ecffd134c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4bba686214e00" /><Relationship Type="http://schemas.openxmlformats.org/officeDocument/2006/relationships/slide" Target="/ppt/slides/slide1.xml" Id="R688d3c9489264548" /><Relationship Type="http://schemas.openxmlformats.org/officeDocument/2006/relationships/slide" Target="/ppt/slides/slide2.xml" Id="R6df42b2be5ff4cee" /><Relationship Type="http://schemas.openxmlformats.org/officeDocument/2006/relationships/slide" Target="/ppt/slides/slide3.xml" Id="Rc1bb5940dc3d4b26" /><Relationship Type="http://schemas.openxmlformats.org/officeDocument/2006/relationships/slide" Target="/ppt/slides/slide4.xml" Id="Raffcb37ed5ce4321" /><Relationship Type="http://schemas.openxmlformats.org/officeDocument/2006/relationships/slide" Target="/ppt/slides/slide5.xml" Id="Rbf2f59bef7b34758" /><Relationship Type="http://schemas.openxmlformats.org/officeDocument/2006/relationships/slide" Target="/ppt/slides/slide6.xml" Id="R836983023a774b72" /><Relationship Type="http://schemas.openxmlformats.org/officeDocument/2006/relationships/slide" Target="/ppt/slides/slide7.xml" Id="R6bd27ecffd134c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c1fba3e2c47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12d6302524555" /><Relationship Type="http://schemas.openxmlformats.org/officeDocument/2006/relationships/theme" Target="/ppt/slideMasters/theme/theme1.xml" Id="R96dd9295ad5c4d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12d63025245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4bc49eb8945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d42f2f82648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7090a610549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0822e6bd5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6e9c4273445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8d35dd473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db693ae6946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SDB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SDB HOLDING AS ble etablert [år] og holder til i Lepsøy.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324 889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−1 346 897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7 049 040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11 086 883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DAAE BØRNES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Ståle Daae Børnes, Røtingavegen 284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5216 Lepsøy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996 754 448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SDB HOLDING AS</a:t>
            </a:r>
          </a:p>
        </p:txBody>
      </p:sp>
    </p:spTree>
  </p:cSld>
  <p:clrMapOvr>
    <a:masterClrMapping xmlns:a="http://schemas.openxmlformats.org/drawingml/2006/main"/>
  </p:clrMapOvr>
</p:sld>
</file>