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056c27933f4e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a25d2527ab44b3"/>
  </p:sldMasterIdLst>
  <p:sldIdLst>
    <p:sldId xmlns:r="http://schemas.openxmlformats.org/officeDocument/2006/relationships" id="256" r:id="R5c563e38b29844af"/>
    <p:sldId xmlns:r="http://schemas.openxmlformats.org/officeDocument/2006/relationships" id="257" r:id="R12677eb0db0144d0"/>
    <p:sldId xmlns:r="http://schemas.openxmlformats.org/officeDocument/2006/relationships" id="258" r:id="R0b5d7ecd90944e59"/>
    <p:sldId xmlns:r="http://schemas.openxmlformats.org/officeDocument/2006/relationships" id="259" r:id="R8ed1f80bb54945a6"/>
    <p:sldId xmlns:r="http://schemas.openxmlformats.org/officeDocument/2006/relationships" id="260" r:id="R80dd8d15c44849e0"/>
    <p:sldId xmlns:r="http://schemas.openxmlformats.org/officeDocument/2006/relationships" id="261" r:id="R48f8a5e163ae4676"/>
    <p:sldId xmlns:r="http://schemas.openxmlformats.org/officeDocument/2006/relationships" id="262" r:id="R129b4ae1057248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25d2527ab44b3" /><Relationship Type="http://schemas.openxmlformats.org/officeDocument/2006/relationships/slide" Target="/ppt/slides/slide1.xml" Id="R5c563e38b29844af" /><Relationship Type="http://schemas.openxmlformats.org/officeDocument/2006/relationships/slide" Target="/ppt/slides/slide2.xml" Id="R12677eb0db0144d0" /><Relationship Type="http://schemas.openxmlformats.org/officeDocument/2006/relationships/slide" Target="/ppt/slides/slide3.xml" Id="R0b5d7ecd90944e59" /><Relationship Type="http://schemas.openxmlformats.org/officeDocument/2006/relationships/slide" Target="/ppt/slides/slide4.xml" Id="R8ed1f80bb54945a6" /><Relationship Type="http://schemas.openxmlformats.org/officeDocument/2006/relationships/slide" Target="/ppt/slides/slide5.xml" Id="R80dd8d15c44849e0" /><Relationship Type="http://schemas.openxmlformats.org/officeDocument/2006/relationships/slide" Target="/ppt/slides/slide6.xml" Id="R48f8a5e163ae4676" /><Relationship Type="http://schemas.openxmlformats.org/officeDocument/2006/relationships/slide" Target="/ppt/slides/slide7.xml" Id="R129b4ae1057248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e0087793049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1afb6826c4458" /><Relationship Type="http://schemas.openxmlformats.org/officeDocument/2006/relationships/theme" Target="/ppt/slideMasters/theme/theme1.xml" Id="Rf611546d89d844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21afb6826c44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c2df3169e4d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1a4ad6dfb43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d2b6cba8049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2e0ad80554c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46bde194b4e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9c1531a4c48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20557e13e42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TRINITY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TRINITY GROUP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5 316 301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31 867 175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38 968 491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STRØM ARNESEN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Halvards vei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996 756 351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TRINITY GROUP AS</a:t>
            </a:r>
          </a:p>
        </p:txBody>
      </p:sp>
    </p:spTree>
  </p:cSld>
  <p:clrMapOvr>
    <a:masterClrMapping xmlns:a="http://schemas.openxmlformats.org/drawingml/2006/main"/>
  </p:clrMapOvr>
</p:sld>
</file>