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ebb9129ab1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8d0faf63243a6"/>
  </p:sldMasterIdLst>
  <p:sldIdLst>
    <p:sldId xmlns:r="http://schemas.openxmlformats.org/officeDocument/2006/relationships" id="256" r:id="Rba434cabab8147f0"/>
    <p:sldId xmlns:r="http://schemas.openxmlformats.org/officeDocument/2006/relationships" id="257" r:id="Rd150c1e9adbb4d28"/>
    <p:sldId xmlns:r="http://schemas.openxmlformats.org/officeDocument/2006/relationships" id="258" r:id="R20a8199bf00b49b1"/>
    <p:sldId xmlns:r="http://schemas.openxmlformats.org/officeDocument/2006/relationships" id="259" r:id="R3394031b75c8446d"/>
    <p:sldId xmlns:r="http://schemas.openxmlformats.org/officeDocument/2006/relationships" id="260" r:id="R7dcc1826eaab4a59"/>
    <p:sldId xmlns:r="http://schemas.openxmlformats.org/officeDocument/2006/relationships" id="261" r:id="R45a9980947da42b8"/>
    <p:sldId xmlns:r="http://schemas.openxmlformats.org/officeDocument/2006/relationships" id="262" r:id="R3ee946b7834b4e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8d0faf63243a6" /><Relationship Type="http://schemas.openxmlformats.org/officeDocument/2006/relationships/slide" Target="/ppt/slides/slide1.xml" Id="Rba434cabab8147f0" /><Relationship Type="http://schemas.openxmlformats.org/officeDocument/2006/relationships/slide" Target="/ppt/slides/slide2.xml" Id="Rd150c1e9adbb4d28" /><Relationship Type="http://schemas.openxmlformats.org/officeDocument/2006/relationships/slide" Target="/ppt/slides/slide3.xml" Id="R20a8199bf00b49b1" /><Relationship Type="http://schemas.openxmlformats.org/officeDocument/2006/relationships/slide" Target="/ppt/slides/slide4.xml" Id="R3394031b75c8446d" /><Relationship Type="http://schemas.openxmlformats.org/officeDocument/2006/relationships/slide" Target="/ppt/slides/slide5.xml" Id="R7dcc1826eaab4a59" /><Relationship Type="http://schemas.openxmlformats.org/officeDocument/2006/relationships/slide" Target="/ppt/slides/slide6.xml" Id="R45a9980947da42b8" /><Relationship Type="http://schemas.openxmlformats.org/officeDocument/2006/relationships/slide" Target="/ppt/slides/slide7.xml" Id="R3ee946b7834b4e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23eb131e44d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957c3691b4267" /><Relationship Type="http://schemas.openxmlformats.org/officeDocument/2006/relationships/theme" Target="/ppt/slideMasters/theme/theme1.xml" Id="Rd79c28bec2cf4e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957c3691b42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8b56a11424a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05e6acd0b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6994be69c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257a6c84543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9f7eba3bc4d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d06db7fa049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94b48491b45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BLAKISRUD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BLAKISRUD AS ble etablert [år] og holder til i Eidsvoll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−491 962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72 386 546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74 463 886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INGVALD BLAKISRUD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Klaseigutua 172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2074 Eidsvoll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996 792 102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