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4524cd11f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1399a4fe44bab"/>
  </p:sldMasterIdLst>
  <p:sldIdLst>
    <p:sldId xmlns:r="http://schemas.openxmlformats.org/officeDocument/2006/relationships" id="256" r:id="Rcdd79a59ee524ed0"/>
    <p:sldId xmlns:r="http://schemas.openxmlformats.org/officeDocument/2006/relationships" id="257" r:id="R01822d8382764e99"/>
    <p:sldId xmlns:r="http://schemas.openxmlformats.org/officeDocument/2006/relationships" id="258" r:id="Rc9cada652ec74037"/>
    <p:sldId xmlns:r="http://schemas.openxmlformats.org/officeDocument/2006/relationships" id="259" r:id="R5025ac466cdb448f"/>
    <p:sldId xmlns:r="http://schemas.openxmlformats.org/officeDocument/2006/relationships" id="260" r:id="R61f53f7e02794fdc"/>
    <p:sldId xmlns:r="http://schemas.openxmlformats.org/officeDocument/2006/relationships" id="261" r:id="Rf37a9b82a0d246fa"/>
    <p:sldId xmlns:r="http://schemas.openxmlformats.org/officeDocument/2006/relationships" id="262" r:id="R2b91cb1c93c2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1399a4fe44bab" /><Relationship Type="http://schemas.openxmlformats.org/officeDocument/2006/relationships/slide" Target="/ppt/slides/slide1.xml" Id="Rcdd79a59ee524ed0" /><Relationship Type="http://schemas.openxmlformats.org/officeDocument/2006/relationships/slide" Target="/ppt/slides/slide2.xml" Id="R01822d8382764e99" /><Relationship Type="http://schemas.openxmlformats.org/officeDocument/2006/relationships/slide" Target="/ppt/slides/slide3.xml" Id="Rc9cada652ec74037" /><Relationship Type="http://schemas.openxmlformats.org/officeDocument/2006/relationships/slide" Target="/ppt/slides/slide4.xml" Id="R5025ac466cdb448f" /><Relationship Type="http://schemas.openxmlformats.org/officeDocument/2006/relationships/slide" Target="/ppt/slides/slide5.xml" Id="R61f53f7e02794fdc" /><Relationship Type="http://schemas.openxmlformats.org/officeDocument/2006/relationships/slide" Target="/ppt/slides/slide6.xml" Id="Rf37a9b82a0d246fa" /><Relationship Type="http://schemas.openxmlformats.org/officeDocument/2006/relationships/slide" Target="/ppt/slides/slide7.xml" Id="R2b91cb1c93c2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ae9ecdf3c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183515104502" /><Relationship Type="http://schemas.openxmlformats.org/officeDocument/2006/relationships/theme" Target="/ppt/slideMasters/theme/theme1.xml" Id="Re5ad4b0a4ac6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018351510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188d4e9a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77a42c2d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a72c2827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5fa68d6c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aee55a68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9c914cb0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ee6d054f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