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b5d5a2efe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0e64c9c564c0e"/>
  </p:sldMasterIdLst>
  <p:sldIdLst>
    <p:sldId xmlns:r="http://schemas.openxmlformats.org/officeDocument/2006/relationships" id="256" r:id="R0b2acc22ce374e21"/>
    <p:sldId xmlns:r="http://schemas.openxmlformats.org/officeDocument/2006/relationships" id="257" r:id="Rdad64b78b6a5472a"/>
    <p:sldId xmlns:r="http://schemas.openxmlformats.org/officeDocument/2006/relationships" id="258" r:id="R81350933215f467d"/>
    <p:sldId xmlns:r="http://schemas.openxmlformats.org/officeDocument/2006/relationships" id="259" r:id="R4b95ac28baaa4737"/>
    <p:sldId xmlns:r="http://schemas.openxmlformats.org/officeDocument/2006/relationships" id="260" r:id="R75bcafd135034f62"/>
    <p:sldId xmlns:r="http://schemas.openxmlformats.org/officeDocument/2006/relationships" id="261" r:id="R71bdca3ed4b14748"/>
    <p:sldId xmlns:r="http://schemas.openxmlformats.org/officeDocument/2006/relationships" id="262" r:id="R605abed6a37c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0e64c9c564c0e" /><Relationship Type="http://schemas.openxmlformats.org/officeDocument/2006/relationships/slide" Target="/ppt/slides/slide1.xml" Id="R0b2acc22ce374e21" /><Relationship Type="http://schemas.openxmlformats.org/officeDocument/2006/relationships/slide" Target="/ppt/slides/slide2.xml" Id="Rdad64b78b6a5472a" /><Relationship Type="http://schemas.openxmlformats.org/officeDocument/2006/relationships/slide" Target="/ppt/slides/slide3.xml" Id="R81350933215f467d" /><Relationship Type="http://schemas.openxmlformats.org/officeDocument/2006/relationships/slide" Target="/ppt/slides/slide4.xml" Id="R4b95ac28baaa4737" /><Relationship Type="http://schemas.openxmlformats.org/officeDocument/2006/relationships/slide" Target="/ppt/slides/slide5.xml" Id="R75bcafd135034f62" /><Relationship Type="http://schemas.openxmlformats.org/officeDocument/2006/relationships/slide" Target="/ppt/slides/slide6.xml" Id="R71bdca3ed4b14748" /><Relationship Type="http://schemas.openxmlformats.org/officeDocument/2006/relationships/slide" Target="/ppt/slides/slide7.xml" Id="R605abed6a37c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a9f890f01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92bbcecd41ce" /><Relationship Type="http://schemas.openxmlformats.org/officeDocument/2006/relationships/theme" Target="/ppt/slideMasters/theme/theme1.xml" Id="Rf09c07dc254d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092bbcecd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cc9fc4ec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80b3f80eb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66eb9c674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771ca49f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ecc71f5a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4274b612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90b7bf84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KLAVENESS MARINE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182 670 500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172 892 533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101 743 738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2 120 601 380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5 521 637 518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www.klavenessmarine.com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996 864 316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