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e6d309fbd7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0325b4a73a4500"/>
  </p:sldMasterIdLst>
  <p:sldIdLst>
    <p:sldId xmlns:r="http://schemas.openxmlformats.org/officeDocument/2006/relationships" id="256" r:id="R83468878345d479a"/>
    <p:sldId xmlns:r="http://schemas.openxmlformats.org/officeDocument/2006/relationships" id="257" r:id="R29ab7cdee4284ab0"/>
    <p:sldId xmlns:r="http://schemas.openxmlformats.org/officeDocument/2006/relationships" id="258" r:id="R692b0b36984e473c"/>
    <p:sldId xmlns:r="http://schemas.openxmlformats.org/officeDocument/2006/relationships" id="259" r:id="R81ff134d9e764954"/>
    <p:sldId xmlns:r="http://schemas.openxmlformats.org/officeDocument/2006/relationships" id="260" r:id="R9156b4de901b4047"/>
    <p:sldId xmlns:r="http://schemas.openxmlformats.org/officeDocument/2006/relationships" id="261" r:id="Rf42ba89716bb484b"/>
    <p:sldId xmlns:r="http://schemas.openxmlformats.org/officeDocument/2006/relationships" id="262" r:id="R949011b33d23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325b4a73a4500" /><Relationship Type="http://schemas.openxmlformats.org/officeDocument/2006/relationships/slide" Target="/ppt/slides/slide1.xml" Id="R83468878345d479a" /><Relationship Type="http://schemas.openxmlformats.org/officeDocument/2006/relationships/slide" Target="/ppt/slides/slide2.xml" Id="R29ab7cdee4284ab0" /><Relationship Type="http://schemas.openxmlformats.org/officeDocument/2006/relationships/slide" Target="/ppt/slides/slide3.xml" Id="R692b0b36984e473c" /><Relationship Type="http://schemas.openxmlformats.org/officeDocument/2006/relationships/slide" Target="/ppt/slides/slide4.xml" Id="R81ff134d9e764954" /><Relationship Type="http://schemas.openxmlformats.org/officeDocument/2006/relationships/slide" Target="/ppt/slides/slide5.xml" Id="R9156b4de901b4047" /><Relationship Type="http://schemas.openxmlformats.org/officeDocument/2006/relationships/slide" Target="/ppt/slides/slide6.xml" Id="Rf42ba89716bb484b" /><Relationship Type="http://schemas.openxmlformats.org/officeDocument/2006/relationships/slide" Target="/ppt/slides/slide7.xml" Id="R949011b33d23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6b603e8ce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b3451732749ef" /><Relationship Type="http://schemas.openxmlformats.org/officeDocument/2006/relationships/theme" Target="/ppt/slideMasters/theme/theme1.xml" Id="R0ac58e809b3f49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3b34517327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bda77de7d44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e1bc9c9da47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8b45563e149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c2830a4284d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fabbfc3db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205f6f18d42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7fa98114849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REGNSKAP OG RÅDGIVNING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753 863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FINANCE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996 872 084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